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56" r:id="rId2"/>
    <p:sldId id="257" r:id="rId3"/>
    <p:sldId id="259" r:id="rId4"/>
    <p:sldId id="260" r:id="rId5"/>
    <p:sldId id="265" r:id="rId6"/>
    <p:sldId id="267" r:id="rId7"/>
    <p:sldId id="269" r:id="rId8"/>
    <p:sldId id="268" r:id="rId9"/>
    <p:sldId id="270" r:id="rId10"/>
    <p:sldId id="271" r:id="rId11"/>
    <p:sldId id="272" r:id="rId12"/>
    <p:sldId id="273" r:id="rId13"/>
    <p:sldId id="274" r:id="rId14"/>
    <p:sldId id="275" r:id="rId15"/>
    <p:sldId id="276" r:id="rId16"/>
    <p:sldId id="277" r:id="rId17"/>
    <p:sldId id="279" r:id="rId18"/>
    <p:sldId id="278" r:id="rId19"/>
    <p:sldId id="258" r:id="rId20"/>
  </p:sldIdLst>
  <p:sldSz cx="9144000" cy="6858000" type="screen4x3"/>
  <p:notesSz cx="6858000" cy="9144000"/>
  <p:defaultTextStyle>
    <a:defPPr>
      <a:defRPr lang="sv-S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nathan Sjölund" initials="JS" lastIdx="18" clrIdx="0">
    <p:extLst>
      <p:ext uri="{19B8F6BF-5375-455C-9EA6-DF929625EA0E}">
        <p15:presenceInfo xmlns:p15="http://schemas.microsoft.com/office/powerpoint/2012/main" userId="Jonathan Sjölund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BA890"/>
    <a:srgbClr val="009CA6"/>
    <a:srgbClr val="0099C6"/>
    <a:srgbClr val="2D89B1"/>
    <a:srgbClr val="009BA8"/>
    <a:srgbClr val="17C7D2"/>
    <a:srgbClr val="0CC7D3"/>
    <a:srgbClr val="08CFB5"/>
    <a:srgbClr val="16C7D2"/>
    <a:srgbClr val="FDEF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Inget format, inget rutnät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Ljust forma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940675A-B579-460E-94D1-54222C63F5DA}" styleName="Inget format, tabellrutnät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3" autoAdjust="0"/>
    <p:restoredTop sz="94630" autoAdjust="0"/>
  </p:normalViewPr>
  <p:slideViewPr>
    <p:cSldViewPr snapToGrid="0" snapToObjects="1">
      <p:cViewPr varScale="1">
        <p:scale>
          <a:sx n="87" d="100"/>
          <a:sy n="87" d="100"/>
        </p:scale>
        <p:origin x="1116" y="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6-05-23T13:51:07.163" idx="11">
    <p:pos x="5751" y="1677"/>
    <p:text>Youtube: https://www.youtube.com/</p:text>
    <p:extLst>
      <p:ext uri="{C676402C-5697-4E1C-873F-D02D1690AC5C}">
        <p15:threadingInfo xmlns:p15="http://schemas.microsoft.com/office/powerpoint/2012/main" timeZoneBias="-120"/>
      </p:ext>
    </p:extLst>
  </p:cm>
  <p:cm authorId="1" dt="2016-05-23T13:51:21.916" idx="12">
    <p:pos x="3988" y="1589"/>
    <p:text>Bild tagen från: http://www.ispreview.co.uk/index.php/2014/01/youtube-tests-broadband-connections-low-bandwidth-4k-video-streams.html</p:text>
    <p:extLst>
      <p:ext uri="{C676402C-5697-4E1C-873F-D02D1690AC5C}">
        <p15:threadingInfo xmlns:p15="http://schemas.microsoft.com/office/powerpoint/2012/main" timeZoneBias="-120"/>
      </p:ext>
    </p:extLst>
  </p:cm>
  <p:cm authorId="1" dt="2016-05-23T13:51:31.325" idx="13">
    <p:pos x="1896" y="1298"/>
    <p:text>Twitch: https://www.twitch.tv/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6-05-23T13:52:23.808" idx="14">
    <p:pos x="1897" y="1665"/>
    <p:text>Bild tagen från: http://thenextweb.com/insider/2013/09/04/eventbrite-event-graph/#gref</p:text>
    <p:extLst>
      <p:ext uri="{C676402C-5697-4E1C-873F-D02D1690AC5C}">
        <p15:threadingInfo xmlns:p15="http://schemas.microsoft.com/office/powerpoint/2012/main" timeZoneBias="-120"/>
      </p:ext>
    </p:extLst>
  </p:cm>
  <p:cm authorId="1" dt="2016-05-23T13:52:38.382" idx="15">
    <p:pos x="1897" y="2769"/>
    <p:text>Bild tagen från: http://www.polygon.com/2015/12/10/9886500/league-of-legends-2015-world-championship-records-viewership-numbers</p:text>
    <p:extLst>
      <p:ext uri="{C676402C-5697-4E1C-873F-D02D1690AC5C}">
        <p15:threadingInfo xmlns:p15="http://schemas.microsoft.com/office/powerpoint/2012/main" timeZoneBias="-120"/>
      </p:ext>
    </p:extLst>
  </p:cm>
  <p:cm authorId="1" dt="2016-05-23T13:55:48.735" idx="16">
    <p:pos x="3763" y="1674"/>
    <p:text>http://www.moderat.se/lund/forskning-och-innovation</p:text>
    <p:extLst>
      <p:ext uri="{C676402C-5697-4E1C-873F-D02D1690AC5C}">
        <p15:threadingInfo xmlns:p15="http://schemas.microsoft.com/office/powerpoint/2012/main" timeZoneBias="-120"/>
      </p:ext>
    </p:extLst>
  </p:cm>
  <p:cm authorId="1" dt="2016-05-23T14:14:21.064" idx="18">
    <p:pos x="5660" y="2104"/>
    <p:text>https://jeffalderdice.wordpress.com/2013/06/20/what-is-a-disaster/</p:text>
    <p:extLst>
      <p:ext uri="{C676402C-5697-4E1C-873F-D02D1690AC5C}">
        <p15:threadingInfo xmlns:p15="http://schemas.microsoft.com/office/powerpoint/2012/main" timeZoneBias="-12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Platshållare fö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490402-8E07-BB4F-A189-6AD7200B2129}" type="datetime1">
              <a:rPr lang="en-US" smtClean="0"/>
              <a:pPr/>
              <a:t>5/24/2016</a:t>
            </a:fld>
            <a:endParaRPr lang="sv-SE"/>
          </a:p>
        </p:txBody>
      </p:sp>
      <p:sp>
        <p:nvSpPr>
          <p:cNvPr id="4" name="Platshållare för sidfo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5" name="Platshållare för bild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891D49-AD30-AD49-8FCC-B045B8D02F0F}" type="slidenum">
              <a:rPr lang="sv-SE" smtClean="0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55293393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eg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4.jpe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Platshållare fö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A8E3D5-343E-3741-80FE-788E6CEB802F}" type="datetime1">
              <a:rPr lang="en-US" smtClean="0"/>
              <a:pPr/>
              <a:t>5/24/2016</a:t>
            </a:fld>
            <a:endParaRPr lang="sv-SE"/>
          </a:p>
        </p:txBody>
      </p:sp>
      <p:sp>
        <p:nvSpPr>
          <p:cNvPr id="4" name="Platshållare för bildobjekt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Platshållare för anteckninga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sv-SE"/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FC25B8-6A37-0E42-AD12-4E95E5CB5205}" type="slidenum">
              <a:rPr lang="sv-SE" smtClean="0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72415193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FC25B8-6A37-0E42-AD12-4E95E5CB5205}" type="slidenum">
              <a:rPr lang="sv-SE" smtClean="0"/>
              <a:pPr/>
              <a:t>2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0079057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FC25B8-6A37-0E42-AD12-4E95E5CB5205}" type="slidenum">
              <a:rPr lang="sv-SE" smtClean="0"/>
              <a:pPr/>
              <a:t>6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4414708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v-SE" sz="1200" dirty="0" smtClean="0">
                <a:latin typeface="Georgia"/>
                <a:cs typeface="Georgia"/>
              </a:rPr>
              <a:t>Nämn att video byten sker genom AMS 5. Eventuellt en </a:t>
            </a:r>
            <a:r>
              <a:rPr lang="sv-SE" sz="1200" dirty="0" err="1" smtClean="0">
                <a:latin typeface="Georgia"/>
                <a:cs typeface="Georgia"/>
              </a:rPr>
              <a:t>representering</a:t>
            </a:r>
            <a:r>
              <a:rPr lang="sv-SE" sz="1200" dirty="0" smtClean="0">
                <a:latin typeface="Georgia"/>
                <a:cs typeface="Georgia"/>
              </a:rPr>
              <a:t> av det om nödvändigt.</a:t>
            </a:r>
          </a:p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FC25B8-6A37-0E42-AD12-4E95E5CB5205}" type="slidenum">
              <a:rPr lang="sv-SE" smtClean="0"/>
              <a:pPr/>
              <a:t>7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2003334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sida Blå">
    <p:bg>
      <p:bgPr>
        <a:solidFill>
          <a:srgbClr val="00B9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 hasCustomPrompt="1"/>
          </p:nvPr>
        </p:nvSpPr>
        <p:spPr>
          <a:xfrm>
            <a:off x="1371600" y="1812899"/>
            <a:ext cx="6400800" cy="14700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6000">
                <a:solidFill>
                  <a:srgbClr val="FFFFFF"/>
                </a:solidFill>
              </a:defRPr>
            </a:lvl1pPr>
          </a:lstStyle>
          <a:p>
            <a:r>
              <a:rPr lang="sv-SE" dirty="0" smtClean="0"/>
              <a:t>Presentationens</a:t>
            </a:r>
            <a:br>
              <a:rPr lang="sv-SE" dirty="0" smtClean="0"/>
            </a:br>
            <a:r>
              <a:rPr lang="sv-SE" dirty="0" smtClean="0"/>
              <a:t>titel/rubrik</a:t>
            </a:r>
            <a:endParaRPr lang="sv-SE" dirty="0"/>
          </a:p>
        </p:txBody>
      </p:sp>
      <p:sp>
        <p:nvSpPr>
          <p:cNvPr id="3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1371600" y="3493962"/>
            <a:ext cx="6400800" cy="11752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dirty="0" smtClean="0"/>
              <a:t>Underrubrik/namn på talare e.d.</a:t>
            </a:r>
            <a:endParaRPr lang="sv-SE" dirty="0"/>
          </a:p>
        </p:txBody>
      </p:sp>
      <p:pic>
        <p:nvPicPr>
          <p:cNvPr id="4" name="Bildobjekt 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64" t="17347" r="5690" b="16077"/>
          <a:stretch/>
        </p:blipFill>
        <p:spPr>
          <a:xfrm>
            <a:off x="399600" y="5929200"/>
            <a:ext cx="2368800" cy="617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602827"/>
      </p:ext>
    </p:extLst>
  </p:cSld>
  <p:clrMapOvr>
    <a:masterClrMapping/>
  </p:clrMapOvr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m Turkos">
    <p:bg>
      <p:bgPr>
        <a:solidFill>
          <a:srgbClr val="17C7D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31206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m turkos layout (mörk)">
    <p:bg>
      <p:bgPr>
        <a:solidFill>
          <a:srgbClr val="009C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74675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m Grön">
    <p:bg>
      <p:bgPr>
        <a:solidFill>
          <a:srgbClr val="00CF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31206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m grön layout (mörk)">
    <p:bg>
      <p:bgPr>
        <a:solidFill>
          <a:srgbClr val="3BA89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68648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Avsnittssida Blå">
    <p:bg>
      <p:bgPr>
        <a:solidFill>
          <a:srgbClr val="00B9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 hasCustomPrompt="1"/>
          </p:nvPr>
        </p:nvSpPr>
        <p:spPr>
          <a:xfrm>
            <a:off x="1256096" y="1812899"/>
            <a:ext cx="6400800" cy="14700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 b="1" baseline="0">
                <a:solidFill>
                  <a:srgbClr val="FFFFFF"/>
                </a:solidFill>
              </a:defRPr>
            </a:lvl1pPr>
          </a:lstStyle>
          <a:p>
            <a:r>
              <a:rPr lang="sv-SE" dirty="0" smtClean="0"/>
              <a:t>Namn på nästa avsnitt</a:t>
            </a:r>
            <a:endParaRPr lang="sv-SE" dirty="0"/>
          </a:p>
        </p:txBody>
      </p:sp>
      <p:sp>
        <p:nvSpPr>
          <p:cNvPr id="3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1256096" y="3493962"/>
            <a:ext cx="6400800" cy="11752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400" baseline="0">
                <a:solidFill>
                  <a:srgbClr val="FFFFFF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dirty="0" smtClean="0"/>
              <a:t>Innehåll/underrubriker </a:t>
            </a:r>
            <a:r>
              <a:rPr lang="sv-SE" dirty="0" err="1" smtClean="0"/>
              <a:t>etc</a:t>
            </a:r>
            <a:endParaRPr lang="sv-SE" dirty="0"/>
          </a:p>
        </p:txBody>
      </p:sp>
      <p:cxnSp>
        <p:nvCxnSpPr>
          <p:cNvPr id="6" name="Rak 5"/>
          <p:cNvCxnSpPr/>
          <p:nvPr userDrawn="1"/>
        </p:nvCxnSpPr>
        <p:spPr>
          <a:xfrm>
            <a:off x="678459" y="6120611"/>
            <a:ext cx="7744205" cy="0"/>
          </a:xfrm>
          <a:prstGeom prst="line">
            <a:avLst/>
          </a:prstGeom>
          <a:ln w="1587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Bildobjekt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00" y="6141600"/>
            <a:ext cx="1702800" cy="58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062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vsnittssida Blå (mörk)">
    <p:bg>
      <p:bgPr>
        <a:solidFill>
          <a:srgbClr val="0099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ubrik 1"/>
          <p:cNvSpPr>
            <a:spLocks noGrp="1"/>
          </p:cNvSpPr>
          <p:nvPr>
            <p:ph type="ctrTitle" hasCustomPrompt="1"/>
          </p:nvPr>
        </p:nvSpPr>
        <p:spPr>
          <a:xfrm>
            <a:off x="1256096" y="1812899"/>
            <a:ext cx="6400800" cy="14700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 b="1" baseline="0">
                <a:solidFill>
                  <a:srgbClr val="FFFFFF"/>
                </a:solidFill>
              </a:defRPr>
            </a:lvl1pPr>
          </a:lstStyle>
          <a:p>
            <a:r>
              <a:rPr lang="sv-SE" dirty="0" smtClean="0"/>
              <a:t>Namn på nästa avsnitt</a:t>
            </a:r>
            <a:endParaRPr lang="sv-SE" dirty="0"/>
          </a:p>
        </p:txBody>
      </p:sp>
      <p:sp>
        <p:nvSpPr>
          <p:cNvPr id="6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1256096" y="3493962"/>
            <a:ext cx="6400800" cy="11752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400" baseline="0">
                <a:solidFill>
                  <a:srgbClr val="FFFFFF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dirty="0" smtClean="0"/>
              <a:t>Innehåll/underrubriker </a:t>
            </a:r>
            <a:r>
              <a:rPr lang="sv-SE" dirty="0" err="1" smtClean="0"/>
              <a:t>etc</a:t>
            </a:r>
            <a:endParaRPr lang="sv-SE" dirty="0"/>
          </a:p>
        </p:txBody>
      </p:sp>
      <p:cxnSp>
        <p:nvCxnSpPr>
          <p:cNvPr id="8" name="Rak 7"/>
          <p:cNvCxnSpPr/>
          <p:nvPr userDrawn="1"/>
        </p:nvCxnSpPr>
        <p:spPr>
          <a:xfrm>
            <a:off x="678459" y="6120611"/>
            <a:ext cx="7744205" cy="0"/>
          </a:xfrm>
          <a:prstGeom prst="line">
            <a:avLst/>
          </a:prstGeom>
          <a:ln w="1587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Bildobjekt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00" y="6141600"/>
            <a:ext cx="1702800" cy="58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2529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Avsnittssida Turkos">
    <p:bg>
      <p:bgPr>
        <a:solidFill>
          <a:srgbClr val="16C7D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 hasCustomPrompt="1"/>
          </p:nvPr>
        </p:nvSpPr>
        <p:spPr>
          <a:xfrm>
            <a:off x="1256096" y="1812899"/>
            <a:ext cx="6400800" cy="14700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 b="1" baseline="0">
                <a:solidFill>
                  <a:srgbClr val="FFFFFF"/>
                </a:solidFill>
              </a:defRPr>
            </a:lvl1pPr>
          </a:lstStyle>
          <a:p>
            <a:r>
              <a:rPr lang="sv-SE" dirty="0" smtClean="0"/>
              <a:t>Namn på nästa avsnitt</a:t>
            </a:r>
            <a:endParaRPr lang="sv-SE" dirty="0"/>
          </a:p>
        </p:txBody>
      </p:sp>
      <p:sp>
        <p:nvSpPr>
          <p:cNvPr id="3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1256096" y="3493962"/>
            <a:ext cx="6400800" cy="11752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400" baseline="0">
                <a:solidFill>
                  <a:srgbClr val="FFFFFF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dirty="0" smtClean="0"/>
              <a:t>Innehåll/underrubriker </a:t>
            </a:r>
            <a:r>
              <a:rPr lang="sv-SE" dirty="0" err="1" smtClean="0"/>
              <a:t>etc</a:t>
            </a:r>
            <a:endParaRPr lang="sv-SE" dirty="0"/>
          </a:p>
        </p:txBody>
      </p:sp>
      <p:cxnSp>
        <p:nvCxnSpPr>
          <p:cNvPr id="6" name="Rak 5"/>
          <p:cNvCxnSpPr/>
          <p:nvPr userDrawn="1"/>
        </p:nvCxnSpPr>
        <p:spPr>
          <a:xfrm>
            <a:off x="678459" y="6120611"/>
            <a:ext cx="7744205" cy="0"/>
          </a:xfrm>
          <a:prstGeom prst="line">
            <a:avLst/>
          </a:prstGeom>
          <a:ln w="1587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Bildobjekt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00" y="6141600"/>
            <a:ext cx="1702800" cy="58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51663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vsnittssida Turkos (mörk)">
    <p:bg>
      <p:bgPr>
        <a:solidFill>
          <a:srgbClr val="009C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ubrik 1"/>
          <p:cNvSpPr>
            <a:spLocks noGrp="1"/>
          </p:cNvSpPr>
          <p:nvPr>
            <p:ph type="ctrTitle" hasCustomPrompt="1"/>
          </p:nvPr>
        </p:nvSpPr>
        <p:spPr>
          <a:xfrm>
            <a:off x="1256096" y="1812899"/>
            <a:ext cx="6400800" cy="14700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 b="1" baseline="0">
                <a:solidFill>
                  <a:srgbClr val="FFFFFF"/>
                </a:solidFill>
              </a:defRPr>
            </a:lvl1pPr>
          </a:lstStyle>
          <a:p>
            <a:r>
              <a:rPr lang="sv-SE" dirty="0" smtClean="0"/>
              <a:t>Namn på nästa avsnitt</a:t>
            </a:r>
            <a:endParaRPr lang="sv-SE" dirty="0"/>
          </a:p>
        </p:txBody>
      </p:sp>
      <p:sp>
        <p:nvSpPr>
          <p:cNvPr id="9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1256096" y="3493962"/>
            <a:ext cx="6400800" cy="11752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400" baseline="0">
                <a:solidFill>
                  <a:srgbClr val="FFFFFF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dirty="0" smtClean="0"/>
              <a:t>Innehåll/underrubriker </a:t>
            </a:r>
            <a:r>
              <a:rPr lang="sv-SE" dirty="0" err="1" smtClean="0"/>
              <a:t>etc</a:t>
            </a:r>
            <a:endParaRPr lang="sv-SE" dirty="0"/>
          </a:p>
        </p:txBody>
      </p:sp>
      <p:cxnSp>
        <p:nvCxnSpPr>
          <p:cNvPr id="10" name="Rak 9"/>
          <p:cNvCxnSpPr/>
          <p:nvPr userDrawn="1"/>
        </p:nvCxnSpPr>
        <p:spPr>
          <a:xfrm>
            <a:off x="678459" y="6120611"/>
            <a:ext cx="7744205" cy="0"/>
          </a:xfrm>
          <a:prstGeom prst="line">
            <a:avLst/>
          </a:prstGeom>
          <a:ln w="1587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Bildobjekt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00" y="6141600"/>
            <a:ext cx="1702800" cy="58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7396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Avsnittssida Grön">
    <p:bg>
      <p:bgPr>
        <a:solidFill>
          <a:srgbClr val="08CF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 hasCustomPrompt="1"/>
          </p:nvPr>
        </p:nvSpPr>
        <p:spPr>
          <a:xfrm>
            <a:off x="1256096" y="1812899"/>
            <a:ext cx="6400800" cy="14700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 b="1" baseline="0">
                <a:solidFill>
                  <a:srgbClr val="FFFFFF"/>
                </a:solidFill>
              </a:defRPr>
            </a:lvl1pPr>
          </a:lstStyle>
          <a:p>
            <a:r>
              <a:rPr lang="sv-SE" dirty="0" smtClean="0"/>
              <a:t>Namn på nästa avsnitt</a:t>
            </a:r>
            <a:endParaRPr lang="sv-SE" dirty="0"/>
          </a:p>
        </p:txBody>
      </p:sp>
      <p:sp>
        <p:nvSpPr>
          <p:cNvPr id="3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1256096" y="3493962"/>
            <a:ext cx="6400800" cy="11752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400" baseline="0">
                <a:solidFill>
                  <a:srgbClr val="FFFFFF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dirty="0" smtClean="0"/>
              <a:t>Innehåll/underrubriker </a:t>
            </a:r>
            <a:r>
              <a:rPr lang="sv-SE" dirty="0" err="1" smtClean="0"/>
              <a:t>etc</a:t>
            </a:r>
            <a:endParaRPr lang="sv-SE" dirty="0"/>
          </a:p>
        </p:txBody>
      </p:sp>
      <p:cxnSp>
        <p:nvCxnSpPr>
          <p:cNvPr id="6" name="Rak 5"/>
          <p:cNvCxnSpPr/>
          <p:nvPr userDrawn="1"/>
        </p:nvCxnSpPr>
        <p:spPr>
          <a:xfrm>
            <a:off x="678459" y="6120611"/>
            <a:ext cx="7744205" cy="0"/>
          </a:xfrm>
          <a:prstGeom prst="line">
            <a:avLst/>
          </a:prstGeom>
          <a:ln w="1587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Bildobjekt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00" y="6141600"/>
            <a:ext cx="1702800" cy="58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3193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vsnittssida Grön (mörk)">
    <p:bg>
      <p:bgPr>
        <a:solidFill>
          <a:srgbClr val="3BA89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ubrik 1"/>
          <p:cNvSpPr>
            <a:spLocks noGrp="1"/>
          </p:cNvSpPr>
          <p:nvPr>
            <p:ph type="ctrTitle" hasCustomPrompt="1"/>
          </p:nvPr>
        </p:nvSpPr>
        <p:spPr>
          <a:xfrm>
            <a:off x="1256096" y="1812899"/>
            <a:ext cx="6400800" cy="14700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 b="1" baseline="0">
                <a:solidFill>
                  <a:srgbClr val="FFFFFF"/>
                </a:solidFill>
              </a:defRPr>
            </a:lvl1pPr>
          </a:lstStyle>
          <a:p>
            <a:r>
              <a:rPr lang="sv-SE" dirty="0" smtClean="0"/>
              <a:t>Namn på nästa avsnitt</a:t>
            </a:r>
            <a:endParaRPr lang="sv-SE" dirty="0"/>
          </a:p>
        </p:txBody>
      </p:sp>
      <p:sp>
        <p:nvSpPr>
          <p:cNvPr id="9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1256096" y="3493962"/>
            <a:ext cx="6400800" cy="11752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400" baseline="0">
                <a:solidFill>
                  <a:srgbClr val="FFFFFF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dirty="0" smtClean="0"/>
              <a:t>Innehåll/underrubriker </a:t>
            </a:r>
            <a:r>
              <a:rPr lang="sv-SE" dirty="0" err="1" smtClean="0"/>
              <a:t>etc</a:t>
            </a:r>
            <a:endParaRPr lang="sv-SE" dirty="0"/>
          </a:p>
        </p:txBody>
      </p:sp>
      <p:cxnSp>
        <p:nvCxnSpPr>
          <p:cNvPr id="10" name="Rak 9"/>
          <p:cNvCxnSpPr/>
          <p:nvPr userDrawn="1"/>
        </p:nvCxnSpPr>
        <p:spPr>
          <a:xfrm>
            <a:off x="678459" y="6120611"/>
            <a:ext cx="7744205" cy="0"/>
          </a:xfrm>
          <a:prstGeom prst="line">
            <a:avLst/>
          </a:prstGeom>
          <a:ln w="1587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Bildobjekt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00" y="6141600"/>
            <a:ext cx="1702800" cy="58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11646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sida Blå (mörk)">
    <p:bg>
      <p:bgPr>
        <a:solidFill>
          <a:srgbClr val="0099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 hasCustomPrompt="1"/>
          </p:nvPr>
        </p:nvSpPr>
        <p:spPr>
          <a:xfrm>
            <a:off x="1371600" y="1812899"/>
            <a:ext cx="6400800" cy="14700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6000">
                <a:solidFill>
                  <a:srgbClr val="FFFFFF"/>
                </a:solidFill>
              </a:defRPr>
            </a:lvl1pPr>
          </a:lstStyle>
          <a:p>
            <a:r>
              <a:rPr lang="sv-SE" dirty="0" smtClean="0"/>
              <a:t>Presentationens</a:t>
            </a:r>
            <a:br>
              <a:rPr lang="sv-SE" dirty="0" smtClean="0"/>
            </a:br>
            <a:r>
              <a:rPr lang="sv-SE" dirty="0" smtClean="0"/>
              <a:t>titel/rubrik</a:t>
            </a:r>
            <a:endParaRPr lang="sv-SE" dirty="0"/>
          </a:p>
        </p:txBody>
      </p:sp>
      <p:sp>
        <p:nvSpPr>
          <p:cNvPr id="3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1371600" y="3493962"/>
            <a:ext cx="6400800" cy="11752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dirty="0" smtClean="0"/>
              <a:t>Underrubrik/namn på talare e.d.</a:t>
            </a:r>
            <a:endParaRPr lang="sv-SE" dirty="0"/>
          </a:p>
        </p:txBody>
      </p:sp>
      <p:pic>
        <p:nvPicPr>
          <p:cNvPr id="5" name="Bildobjekt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64" t="17347" r="5690" b="16077"/>
          <a:stretch/>
        </p:blipFill>
        <p:spPr>
          <a:xfrm>
            <a:off x="399600" y="5929200"/>
            <a:ext cx="2368800" cy="617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9258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vsnittssida svar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ktangel 4"/>
          <p:cNvSpPr/>
          <p:nvPr userDrawn="1"/>
        </p:nvSpPr>
        <p:spPr>
          <a:xfrm>
            <a:off x="0" y="-138544"/>
            <a:ext cx="9217891" cy="707043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6" name="Rubrik 1"/>
          <p:cNvSpPr>
            <a:spLocks noGrp="1"/>
          </p:cNvSpPr>
          <p:nvPr>
            <p:ph type="ctrTitle" hasCustomPrompt="1"/>
          </p:nvPr>
        </p:nvSpPr>
        <p:spPr>
          <a:xfrm>
            <a:off x="1256096" y="1812899"/>
            <a:ext cx="6400800" cy="14700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 b="1" baseline="0">
                <a:solidFill>
                  <a:srgbClr val="FFFFFF"/>
                </a:solidFill>
              </a:defRPr>
            </a:lvl1pPr>
          </a:lstStyle>
          <a:p>
            <a:r>
              <a:rPr lang="sv-SE" dirty="0" smtClean="0"/>
              <a:t>Namn på nästa avsnitt</a:t>
            </a:r>
            <a:endParaRPr lang="sv-SE" dirty="0"/>
          </a:p>
        </p:txBody>
      </p:sp>
      <p:sp>
        <p:nvSpPr>
          <p:cNvPr id="8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1256096" y="3493962"/>
            <a:ext cx="6400800" cy="11752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400" baseline="0">
                <a:solidFill>
                  <a:srgbClr val="FFFFFF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dirty="0" smtClean="0"/>
              <a:t>Innehåll/underrubriker </a:t>
            </a:r>
            <a:r>
              <a:rPr lang="sv-SE" dirty="0" err="1" smtClean="0"/>
              <a:t>etc</a:t>
            </a:r>
            <a:endParaRPr lang="sv-SE" dirty="0"/>
          </a:p>
        </p:txBody>
      </p:sp>
      <p:cxnSp>
        <p:nvCxnSpPr>
          <p:cNvPr id="9" name="Rak 8"/>
          <p:cNvCxnSpPr/>
          <p:nvPr userDrawn="1"/>
        </p:nvCxnSpPr>
        <p:spPr>
          <a:xfrm>
            <a:off x="678459" y="6120611"/>
            <a:ext cx="7744205" cy="0"/>
          </a:xfrm>
          <a:prstGeom prst="line">
            <a:avLst/>
          </a:prstGeom>
          <a:ln w="1587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Bildobjekt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00" y="6141600"/>
            <a:ext cx="1702800" cy="58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9113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Avsnittssida Vi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 hasCustomPrompt="1"/>
          </p:nvPr>
        </p:nvSpPr>
        <p:spPr>
          <a:xfrm>
            <a:off x="1256096" y="1812899"/>
            <a:ext cx="6400800" cy="14700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sv-SE" dirty="0" smtClean="0"/>
              <a:t>Namn på nästa avsnitt</a:t>
            </a:r>
            <a:endParaRPr lang="sv-SE" dirty="0"/>
          </a:p>
        </p:txBody>
      </p:sp>
      <p:sp>
        <p:nvSpPr>
          <p:cNvPr id="3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1256096" y="3493962"/>
            <a:ext cx="6400800" cy="11752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400" baseline="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dirty="0" smtClean="0"/>
              <a:t>Innehåll/underrubriker </a:t>
            </a:r>
            <a:r>
              <a:rPr lang="sv-SE" dirty="0" err="1" smtClean="0"/>
              <a:t>etc</a:t>
            </a:r>
            <a:endParaRPr lang="sv-SE" dirty="0"/>
          </a:p>
        </p:txBody>
      </p:sp>
      <p:cxnSp>
        <p:nvCxnSpPr>
          <p:cNvPr id="7" name="Rak 6"/>
          <p:cNvCxnSpPr/>
          <p:nvPr userDrawn="1"/>
        </p:nvCxnSpPr>
        <p:spPr>
          <a:xfrm>
            <a:off x="678459" y="6120611"/>
            <a:ext cx="7744205" cy="0"/>
          </a:xfrm>
          <a:prstGeom prst="line">
            <a:avLst/>
          </a:prstGeom>
          <a:ln w="9525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Bildobjekt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00" y="6141600"/>
            <a:ext cx="1702800" cy="58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648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Rak 8"/>
          <p:cNvCxnSpPr/>
          <p:nvPr userDrawn="1"/>
        </p:nvCxnSpPr>
        <p:spPr>
          <a:xfrm>
            <a:off x="678459" y="6120611"/>
            <a:ext cx="7744205" cy="0"/>
          </a:xfrm>
          <a:prstGeom prst="line">
            <a:avLst/>
          </a:prstGeom>
          <a:ln w="9525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ubrik 3"/>
          <p:cNvSpPr>
            <a:spLocks noGrp="1"/>
          </p:cNvSpPr>
          <p:nvPr>
            <p:ph type="title"/>
          </p:nvPr>
        </p:nvSpPr>
        <p:spPr>
          <a:xfrm>
            <a:off x="685076" y="999225"/>
            <a:ext cx="7737588" cy="831131"/>
          </a:xfrm>
          <a:prstGeom prst="rect">
            <a:avLst/>
          </a:prstGeom>
        </p:spPr>
        <p:txBody>
          <a:bodyPr vert="horz">
            <a:normAutofit/>
          </a:bodyPr>
          <a:lstStyle>
            <a:lvl1pPr algn="l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sv-SE" dirty="0"/>
          </a:p>
        </p:txBody>
      </p:sp>
      <p:sp>
        <p:nvSpPr>
          <p:cNvPr id="17" name="Platshållare för datum 3"/>
          <p:cNvSpPr>
            <a:spLocks noGrp="1"/>
          </p:cNvSpPr>
          <p:nvPr>
            <p:ph type="dt" sz="half" idx="10"/>
          </p:nvPr>
        </p:nvSpPr>
        <p:spPr>
          <a:xfrm>
            <a:off x="6662093" y="360999"/>
            <a:ext cx="1431193" cy="264685"/>
          </a:xfrm>
          <a:prstGeom prst="rect">
            <a:avLst/>
          </a:prstGeom>
        </p:spPr>
        <p:txBody>
          <a:bodyPr/>
          <a:lstStyle>
            <a:lvl1pPr algn="r">
              <a:defRPr sz="1100" cap="all"/>
            </a:lvl1pPr>
          </a:lstStyle>
          <a:p>
            <a:fld id="{6D0AE1DA-9E91-42F6-AAFF-B1574E52EDD2}" type="datetime1">
              <a:rPr lang="sv-SE" smtClean="0"/>
              <a:t>2016-05-24</a:t>
            </a:fld>
            <a:endParaRPr lang="sv-SE" dirty="0"/>
          </a:p>
        </p:txBody>
      </p:sp>
      <p:sp>
        <p:nvSpPr>
          <p:cNvPr id="18" name="Platshållare för bildnummer 5"/>
          <p:cNvSpPr>
            <a:spLocks noGrp="1"/>
          </p:cNvSpPr>
          <p:nvPr>
            <p:ph type="sldNum" sz="quarter" idx="12"/>
          </p:nvPr>
        </p:nvSpPr>
        <p:spPr>
          <a:xfrm>
            <a:off x="7962260" y="361654"/>
            <a:ext cx="553784" cy="264685"/>
          </a:xfrm>
          <a:prstGeom prst="rect">
            <a:avLst/>
          </a:prstGeom>
        </p:spPr>
        <p:txBody>
          <a:bodyPr/>
          <a:lstStyle>
            <a:lvl1pPr algn="r">
              <a:defRPr sz="1100"/>
            </a:lvl1pPr>
          </a:lstStyle>
          <a:p>
            <a:fld id="{80A4C9D9-979F-D94A-9054-C3B7EAD37AEB}" type="slidenum">
              <a:rPr lang="sv-SE" smtClean="0"/>
              <a:pPr/>
              <a:t>‹#›</a:t>
            </a:fld>
            <a:endParaRPr lang="sv-SE" dirty="0"/>
          </a:p>
        </p:txBody>
      </p:sp>
      <p:sp>
        <p:nvSpPr>
          <p:cNvPr id="19" name="Platshållare för sidfot 4"/>
          <p:cNvSpPr>
            <a:spLocks noGrp="1"/>
          </p:cNvSpPr>
          <p:nvPr>
            <p:ph type="ftr" sz="quarter" idx="11"/>
          </p:nvPr>
        </p:nvSpPr>
        <p:spPr>
          <a:xfrm>
            <a:off x="593363" y="361000"/>
            <a:ext cx="5836917" cy="265340"/>
          </a:xfrm>
          <a:prstGeom prst="rect">
            <a:avLst/>
          </a:prstGeom>
        </p:spPr>
        <p:txBody>
          <a:bodyPr anchor="b"/>
          <a:lstStyle>
            <a:lvl1pPr>
              <a:defRPr sz="1100"/>
            </a:lvl1pPr>
          </a:lstStyle>
          <a:p>
            <a:r>
              <a:rPr lang="sv-SE" smtClean="0"/>
              <a:t>Geo-based media player</a:t>
            </a:r>
            <a:endParaRPr lang="sv-SE" dirty="0"/>
          </a:p>
        </p:txBody>
      </p:sp>
      <p:pic>
        <p:nvPicPr>
          <p:cNvPr id="10" name="Bildobjekt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00" y="6141600"/>
            <a:ext cx="1702800" cy="58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5052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brik oc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Rak 8"/>
          <p:cNvCxnSpPr/>
          <p:nvPr userDrawn="1"/>
        </p:nvCxnSpPr>
        <p:spPr>
          <a:xfrm>
            <a:off x="678459" y="6120611"/>
            <a:ext cx="7744205" cy="0"/>
          </a:xfrm>
          <a:prstGeom prst="line">
            <a:avLst/>
          </a:prstGeom>
          <a:ln w="9525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ubrik 3"/>
          <p:cNvSpPr>
            <a:spLocks noGrp="1"/>
          </p:cNvSpPr>
          <p:nvPr>
            <p:ph type="title"/>
          </p:nvPr>
        </p:nvSpPr>
        <p:spPr>
          <a:xfrm>
            <a:off x="685076" y="999225"/>
            <a:ext cx="7737588" cy="831131"/>
          </a:xfrm>
          <a:prstGeom prst="rect">
            <a:avLst/>
          </a:prstGeom>
        </p:spPr>
        <p:txBody>
          <a:bodyPr vert="horz">
            <a:normAutofit/>
          </a:bodyPr>
          <a:lstStyle>
            <a:lvl1pPr algn="l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17" name="Platshållare för datum 3"/>
          <p:cNvSpPr>
            <a:spLocks noGrp="1"/>
          </p:cNvSpPr>
          <p:nvPr>
            <p:ph type="dt" sz="half" idx="10"/>
          </p:nvPr>
        </p:nvSpPr>
        <p:spPr>
          <a:xfrm>
            <a:off x="6662093" y="360999"/>
            <a:ext cx="1431193" cy="264685"/>
          </a:xfrm>
          <a:prstGeom prst="rect">
            <a:avLst/>
          </a:prstGeom>
        </p:spPr>
        <p:txBody>
          <a:bodyPr/>
          <a:lstStyle>
            <a:lvl1pPr algn="r">
              <a:defRPr sz="1100" cap="all"/>
            </a:lvl1pPr>
          </a:lstStyle>
          <a:p>
            <a:fld id="{8BAA3A32-4781-43AB-8F29-2C3FA9200BEC}" type="datetime1">
              <a:rPr lang="sv-SE" smtClean="0"/>
              <a:t>2016-05-24</a:t>
            </a:fld>
            <a:endParaRPr lang="sv-SE" dirty="0"/>
          </a:p>
        </p:txBody>
      </p:sp>
      <p:sp>
        <p:nvSpPr>
          <p:cNvPr id="18" name="Platshållare för bildnummer 5"/>
          <p:cNvSpPr>
            <a:spLocks noGrp="1"/>
          </p:cNvSpPr>
          <p:nvPr>
            <p:ph type="sldNum" sz="quarter" idx="12"/>
          </p:nvPr>
        </p:nvSpPr>
        <p:spPr>
          <a:xfrm>
            <a:off x="7962260" y="361654"/>
            <a:ext cx="553784" cy="264685"/>
          </a:xfrm>
          <a:prstGeom prst="rect">
            <a:avLst/>
          </a:prstGeom>
        </p:spPr>
        <p:txBody>
          <a:bodyPr/>
          <a:lstStyle>
            <a:lvl1pPr algn="r">
              <a:defRPr sz="1100"/>
            </a:lvl1pPr>
          </a:lstStyle>
          <a:p>
            <a:fld id="{80A4C9D9-979F-D94A-9054-C3B7EAD37AEB}" type="slidenum">
              <a:rPr lang="sv-SE" smtClean="0"/>
              <a:pPr/>
              <a:t>‹#›</a:t>
            </a:fld>
            <a:endParaRPr lang="sv-SE" dirty="0"/>
          </a:p>
        </p:txBody>
      </p:sp>
      <p:sp>
        <p:nvSpPr>
          <p:cNvPr id="19" name="Platshållare för sidfot 4"/>
          <p:cNvSpPr>
            <a:spLocks noGrp="1"/>
          </p:cNvSpPr>
          <p:nvPr>
            <p:ph type="ftr" sz="quarter" idx="11"/>
          </p:nvPr>
        </p:nvSpPr>
        <p:spPr>
          <a:xfrm>
            <a:off x="593363" y="361000"/>
            <a:ext cx="5836917" cy="265340"/>
          </a:xfrm>
          <a:prstGeom prst="rect">
            <a:avLst/>
          </a:prstGeom>
        </p:spPr>
        <p:txBody>
          <a:bodyPr anchor="b"/>
          <a:lstStyle>
            <a:lvl1pPr>
              <a:defRPr sz="1100"/>
            </a:lvl1pPr>
          </a:lstStyle>
          <a:p>
            <a:r>
              <a:rPr lang="sv-SE" smtClean="0"/>
              <a:t>Geo-based media player</a:t>
            </a:r>
            <a:endParaRPr lang="sv-SE" dirty="0"/>
          </a:p>
        </p:txBody>
      </p:sp>
      <p:sp>
        <p:nvSpPr>
          <p:cNvPr id="20" name="Platshållare för text 2"/>
          <p:cNvSpPr>
            <a:spLocks noGrp="1"/>
          </p:cNvSpPr>
          <p:nvPr>
            <p:ph type="body" sz="quarter" idx="13"/>
          </p:nvPr>
        </p:nvSpPr>
        <p:spPr>
          <a:xfrm>
            <a:off x="685076" y="1830357"/>
            <a:ext cx="7737587" cy="4066288"/>
          </a:xfrm>
          <a:prstGeom prst="rect">
            <a:avLst/>
          </a:prstGeom>
        </p:spPr>
        <p:txBody>
          <a:bodyPr vert="horz"/>
          <a:lstStyle>
            <a:lvl1pPr>
              <a:spcBef>
                <a:spcPts val="900"/>
              </a:spcBef>
              <a:defRPr sz="2400" b="0" i="0">
                <a:latin typeface="Georgia"/>
                <a:cs typeface="Georgia"/>
              </a:defRPr>
            </a:lvl1pPr>
            <a:lvl2pPr>
              <a:spcBef>
                <a:spcPts val="900"/>
              </a:spcBef>
              <a:defRPr sz="2400" b="0" i="0">
                <a:latin typeface="Georgia"/>
                <a:cs typeface="Georgia"/>
              </a:defRPr>
            </a:lvl2pPr>
            <a:lvl3pPr>
              <a:spcBef>
                <a:spcPts val="900"/>
              </a:spcBef>
              <a:defRPr sz="2400" b="0" i="0">
                <a:latin typeface="Georgia"/>
                <a:cs typeface="Georgia"/>
              </a:defRPr>
            </a:lvl3pPr>
            <a:lvl4pPr>
              <a:spcBef>
                <a:spcPts val="900"/>
              </a:spcBef>
              <a:defRPr sz="2400" b="0" i="0">
                <a:latin typeface="Georgia"/>
                <a:cs typeface="Georgia"/>
              </a:defRPr>
            </a:lvl4pPr>
            <a:lvl5pPr>
              <a:spcBef>
                <a:spcPts val="900"/>
              </a:spcBef>
              <a:defRPr sz="2400" b="0" i="0">
                <a:latin typeface="Georgia"/>
                <a:cs typeface="Georgia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 dirty="0"/>
          </a:p>
        </p:txBody>
      </p:sp>
      <p:pic>
        <p:nvPicPr>
          <p:cNvPr id="10" name="Bildobjekt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383" y="6142849"/>
            <a:ext cx="1701429" cy="586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591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ch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Rak 8"/>
          <p:cNvCxnSpPr/>
          <p:nvPr userDrawn="1"/>
        </p:nvCxnSpPr>
        <p:spPr>
          <a:xfrm>
            <a:off x="678459" y="6120611"/>
            <a:ext cx="7744205" cy="0"/>
          </a:xfrm>
          <a:prstGeom prst="line">
            <a:avLst/>
          </a:prstGeom>
          <a:ln w="9525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ubrik 3"/>
          <p:cNvSpPr>
            <a:spLocks noGrp="1"/>
          </p:cNvSpPr>
          <p:nvPr>
            <p:ph type="title"/>
          </p:nvPr>
        </p:nvSpPr>
        <p:spPr>
          <a:xfrm>
            <a:off x="685076" y="999225"/>
            <a:ext cx="7737588" cy="831131"/>
          </a:xfrm>
          <a:prstGeom prst="rect">
            <a:avLst/>
          </a:prstGeom>
        </p:spPr>
        <p:txBody>
          <a:bodyPr vert="horz">
            <a:normAutofit/>
          </a:bodyPr>
          <a:lstStyle>
            <a:lvl1pPr algn="l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5" name="Platshållare för bild 4"/>
          <p:cNvSpPr>
            <a:spLocks noGrp="1"/>
          </p:cNvSpPr>
          <p:nvPr>
            <p:ph type="pic" sz="quarter" idx="14"/>
          </p:nvPr>
        </p:nvSpPr>
        <p:spPr>
          <a:xfrm>
            <a:off x="4137025" y="1844506"/>
            <a:ext cx="4286250" cy="3945398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icon to add picture</a:t>
            </a:r>
            <a:endParaRPr lang="sv-SE" dirty="0"/>
          </a:p>
        </p:txBody>
      </p:sp>
      <p:sp>
        <p:nvSpPr>
          <p:cNvPr id="17" name="Platshållare för datum 3"/>
          <p:cNvSpPr>
            <a:spLocks noGrp="1"/>
          </p:cNvSpPr>
          <p:nvPr>
            <p:ph type="dt" sz="half" idx="10"/>
          </p:nvPr>
        </p:nvSpPr>
        <p:spPr>
          <a:xfrm>
            <a:off x="6662093" y="360999"/>
            <a:ext cx="1431193" cy="264685"/>
          </a:xfrm>
          <a:prstGeom prst="rect">
            <a:avLst/>
          </a:prstGeom>
        </p:spPr>
        <p:txBody>
          <a:bodyPr/>
          <a:lstStyle>
            <a:lvl1pPr algn="r">
              <a:defRPr sz="1100" cap="all"/>
            </a:lvl1pPr>
          </a:lstStyle>
          <a:p>
            <a:fld id="{E3AE7A0F-EEC9-40F0-963E-38D58441380B}" type="datetime1">
              <a:rPr lang="sv-SE" smtClean="0"/>
              <a:t>2016-05-24</a:t>
            </a:fld>
            <a:endParaRPr lang="sv-SE" dirty="0"/>
          </a:p>
        </p:txBody>
      </p:sp>
      <p:sp>
        <p:nvSpPr>
          <p:cNvPr id="18" name="Platshållare för bildnummer 5"/>
          <p:cNvSpPr>
            <a:spLocks noGrp="1"/>
          </p:cNvSpPr>
          <p:nvPr>
            <p:ph type="sldNum" sz="quarter" idx="12"/>
          </p:nvPr>
        </p:nvSpPr>
        <p:spPr>
          <a:xfrm>
            <a:off x="7962260" y="361654"/>
            <a:ext cx="553784" cy="264685"/>
          </a:xfrm>
          <a:prstGeom prst="rect">
            <a:avLst/>
          </a:prstGeom>
        </p:spPr>
        <p:txBody>
          <a:bodyPr/>
          <a:lstStyle>
            <a:lvl1pPr algn="r">
              <a:defRPr sz="1100"/>
            </a:lvl1pPr>
          </a:lstStyle>
          <a:p>
            <a:fld id="{80A4C9D9-979F-D94A-9054-C3B7EAD37AEB}" type="slidenum">
              <a:rPr lang="sv-SE" smtClean="0"/>
              <a:pPr/>
              <a:t>‹#›</a:t>
            </a:fld>
            <a:endParaRPr lang="sv-SE" dirty="0"/>
          </a:p>
        </p:txBody>
      </p:sp>
      <p:sp>
        <p:nvSpPr>
          <p:cNvPr id="19" name="Platshållare för sidfot 4"/>
          <p:cNvSpPr>
            <a:spLocks noGrp="1"/>
          </p:cNvSpPr>
          <p:nvPr>
            <p:ph type="ftr" sz="quarter" idx="11"/>
          </p:nvPr>
        </p:nvSpPr>
        <p:spPr>
          <a:xfrm>
            <a:off x="593363" y="361000"/>
            <a:ext cx="5836917" cy="265340"/>
          </a:xfrm>
          <a:prstGeom prst="rect">
            <a:avLst/>
          </a:prstGeom>
        </p:spPr>
        <p:txBody>
          <a:bodyPr anchor="b"/>
          <a:lstStyle>
            <a:lvl1pPr>
              <a:defRPr sz="1100"/>
            </a:lvl1pPr>
          </a:lstStyle>
          <a:p>
            <a:r>
              <a:rPr lang="sv-SE" smtClean="0"/>
              <a:t>Geo-based media player</a:t>
            </a:r>
            <a:endParaRPr lang="sv-SE" dirty="0"/>
          </a:p>
        </p:txBody>
      </p:sp>
      <p:sp>
        <p:nvSpPr>
          <p:cNvPr id="20" name="Platshållare för text 2"/>
          <p:cNvSpPr>
            <a:spLocks noGrp="1"/>
          </p:cNvSpPr>
          <p:nvPr>
            <p:ph type="body" sz="quarter" idx="13"/>
          </p:nvPr>
        </p:nvSpPr>
        <p:spPr>
          <a:xfrm>
            <a:off x="685076" y="1830357"/>
            <a:ext cx="3316211" cy="4066288"/>
          </a:xfrm>
          <a:prstGeom prst="rect">
            <a:avLst/>
          </a:prstGeom>
        </p:spPr>
        <p:txBody>
          <a:bodyPr vert="horz"/>
          <a:lstStyle>
            <a:lvl1pPr>
              <a:spcBef>
                <a:spcPts val="900"/>
              </a:spcBef>
              <a:defRPr sz="2400" b="0" i="0">
                <a:latin typeface="Georgia"/>
                <a:cs typeface="Georgia"/>
              </a:defRPr>
            </a:lvl1pPr>
            <a:lvl2pPr>
              <a:spcBef>
                <a:spcPts val="900"/>
              </a:spcBef>
              <a:defRPr sz="2400" b="0" i="0">
                <a:latin typeface="Georgia"/>
                <a:cs typeface="Georgia"/>
              </a:defRPr>
            </a:lvl2pPr>
            <a:lvl3pPr>
              <a:spcBef>
                <a:spcPts val="900"/>
              </a:spcBef>
              <a:defRPr sz="2400" b="0" i="0">
                <a:latin typeface="Georgia"/>
                <a:cs typeface="Georgia"/>
              </a:defRPr>
            </a:lvl3pPr>
            <a:lvl4pPr>
              <a:spcBef>
                <a:spcPts val="900"/>
              </a:spcBef>
              <a:defRPr sz="2400" b="0" i="0">
                <a:latin typeface="Georgia"/>
                <a:cs typeface="Georgia"/>
              </a:defRPr>
            </a:lvl4pPr>
            <a:lvl5pPr>
              <a:spcBef>
                <a:spcPts val="900"/>
              </a:spcBef>
              <a:defRPr sz="2400" b="0" i="0">
                <a:latin typeface="Georgia"/>
                <a:cs typeface="Georgia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 dirty="0"/>
          </a:p>
        </p:txBody>
      </p:sp>
      <p:pic>
        <p:nvPicPr>
          <p:cNvPr id="11" name="Bildobjekt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00" y="6141600"/>
            <a:ext cx="1702800" cy="58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7322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Rak 8"/>
          <p:cNvCxnSpPr/>
          <p:nvPr userDrawn="1"/>
        </p:nvCxnSpPr>
        <p:spPr>
          <a:xfrm>
            <a:off x="678459" y="6120611"/>
            <a:ext cx="7744205" cy="0"/>
          </a:xfrm>
          <a:prstGeom prst="line">
            <a:avLst/>
          </a:prstGeom>
          <a:ln w="9525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ubrik 3"/>
          <p:cNvSpPr>
            <a:spLocks noGrp="1"/>
          </p:cNvSpPr>
          <p:nvPr>
            <p:ph type="title"/>
          </p:nvPr>
        </p:nvSpPr>
        <p:spPr>
          <a:xfrm>
            <a:off x="685076" y="999225"/>
            <a:ext cx="7737588" cy="831131"/>
          </a:xfrm>
          <a:prstGeom prst="rect">
            <a:avLst/>
          </a:prstGeom>
        </p:spPr>
        <p:txBody>
          <a:bodyPr vert="horz">
            <a:normAutofit/>
          </a:bodyPr>
          <a:lstStyle>
            <a:lvl1pPr algn="l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sv-SE" dirty="0"/>
          </a:p>
        </p:txBody>
      </p:sp>
      <p:sp>
        <p:nvSpPr>
          <p:cNvPr id="3" name="Platshållare för diagram 2"/>
          <p:cNvSpPr>
            <a:spLocks noGrp="1"/>
          </p:cNvSpPr>
          <p:nvPr>
            <p:ph type="chart" sz="quarter" idx="13"/>
          </p:nvPr>
        </p:nvSpPr>
        <p:spPr>
          <a:xfrm>
            <a:off x="685800" y="1905000"/>
            <a:ext cx="7737475" cy="3922713"/>
          </a:xfrm>
          <a:prstGeom prst="rect">
            <a:avLst/>
          </a:prstGeom>
        </p:spPr>
        <p:txBody>
          <a:bodyPr vert="horz"/>
          <a:lstStyle>
            <a:lvl1pPr>
              <a:spcBef>
                <a:spcPts val="900"/>
              </a:spcBef>
              <a:defRPr/>
            </a:lvl1pPr>
          </a:lstStyle>
          <a:p>
            <a:r>
              <a:rPr lang="en-US" smtClean="0"/>
              <a:t>Click icon to add chart</a:t>
            </a:r>
            <a:endParaRPr lang="sv-SE" dirty="0"/>
          </a:p>
        </p:txBody>
      </p:sp>
      <p:sp>
        <p:nvSpPr>
          <p:cNvPr id="15" name="Platshållare för datum 3"/>
          <p:cNvSpPr>
            <a:spLocks noGrp="1"/>
          </p:cNvSpPr>
          <p:nvPr>
            <p:ph type="dt" sz="half" idx="10"/>
          </p:nvPr>
        </p:nvSpPr>
        <p:spPr>
          <a:xfrm>
            <a:off x="6662093" y="360999"/>
            <a:ext cx="1431193" cy="264685"/>
          </a:xfrm>
          <a:prstGeom prst="rect">
            <a:avLst/>
          </a:prstGeom>
        </p:spPr>
        <p:txBody>
          <a:bodyPr/>
          <a:lstStyle>
            <a:lvl1pPr algn="r">
              <a:defRPr sz="1100" cap="all"/>
            </a:lvl1pPr>
          </a:lstStyle>
          <a:p>
            <a:fld id="{667C3F18-10E1-46AF-9C7C-039E677DA8E2}" type="datetime1">
              <a:rPr lang="sv-SE" smtClean="0"/>
              <a:t>2016-05-24</a:t>
            </a:fld>
            <a:endParaRPr lang="sv-SE" dirty="0"/>
          </a:p>
        </p:txBody>
      </p:sp>
      <p:sp>
        <p:nvSpPr>
          <p:cNvPr id="16" name="Platshållare för bildnummer 5"/>
          <p:cNvSpPr>
            <a:spLocks noGrp="1"/>
          </p:cNvSpPr>
          <p:nvPr>
            <p:ph type="sldNum" sz="quarter" idx="12"/>
          </p:nvPr>
        </p:nvSpPr>
        <p:spPr>
          <a:xfrm>
            <a:off x="7962260" y="361654"/>
            <a:ext cx="553784" cy="264685"/>
          </a:xfrm>
          <a:prstGeom prst="rect">
            <a:avLst/>
          </a:prstGeom>
        </p:spPr>
        <p:txBody>
          <a:bodyPr/>
          <a:lstStyle>
            <a:lvl1pPr algn="r">
              <a:defRPr sz="1100"/>
            </a:lvl1pPr>
          </a:lstStyle>
          <a:p>
            <a:fld id="{80A4C9D9-979F-D94A-9054-C3B7EAD37AEB}" type="slidenum">
              <a:rPr lang="sv-SE" smtClean="0"/>
              <a:pPr/>
              <a:t>‹#›</a:t>
            </a:fld>
            <a:endParaRPr lang="sv-SE" dirty="0"/>
          </a:p>
        </p:txBody>
      </p:sp>
      <p:sp>
        <p:nvSpPr>
          <p:cNvPr id="17" name="Platshållare för sidfot 4"/>
          <p:cNvSpPr>
            <a:spLocks noGrp="1"/>
          </p:cNvSpPr>
          <p:nvPr>
            <p:ph type="ftr" sz="quarter" idx="11"/>
          </p:nvPr>
        </p:nvSpPr>
        <p:spPr>
          <a:xfrm>
            <a:off x="593363" y="361000"/>
            <a:ext cx="5836917" cy="265340"/>
          </a:xfrm>
          <a:prstGeom prst="rect">
            <a:avLst/>
          </a:prstGeom>
        </p:spPr>
        <p:txBody>
          <a:bodyPr anchor="b"/>
          <a:lstStyle>
            <a:lvl1pPr>
              <a:defRPr sz="1100"/>
            </a:lvl1pPr>
          </a:lstStyle>
          <a:p>
            <a:r>
              <a:rPr lang="sv-SE" smtClean="0"/>
              <a:t>Geo-based media player</a:t>
            </a:r>
            <a:endParaRPr lang="sv-SE" dirty="0"/>
          </a:p>
        </p:txBody>
      </p:sp>
      <p:pic>
        <p:nvPicPr>
          <p:cNvPr id="11" name="Bildobjekt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00" y="6141600"/>
            <a:ext cx="1702800" cy="58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43483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kolumn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Rak 8"/>
          <p:cNvCxnSpPr/>
          <p:nvPr userDrawn="1"/>
        </p:nvCxnSpPr>
        <p:spPr>
          <a:xfrm>
            <a:off x="678459" y="6120611"/>
            <a:ext cx="7744205" cy="0"/>
          </a:xfrm>
          <a:prstGeom prst="line">
            <a:avLst/>
          </a:prstGeom>
          <a:ln w="9525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Platshållare för datum 3"/>
          <p:cNvSpPr>
            <a:spLocks noGrp="1"/>
          </p:cNvSpPr>
          <p:nvPr>
            <p:ph type="dt" sz="half" idx="10"/>
          </p:nvPr>
        </p:nvSpPr>
        <p:spPr>
          <a:xfrm>
            <a:off x="6662093" y="360999"/>
            <a:ext cx="1431193" cy="264685"/>
          </a:xfrm>
          <a:prstGeom prst="rect">
            <a:avLst/>
          </a:prstGeom>
        </p:spPr>
        <p:txBody>
          <a:bodyPr/>
          <a:lstStyle>
            <a:lvl1pPr algn="r">
              <a:defRPr sz="1100" cap="all"/>
            </a:lvl1pPr>
          </a:lstStyle>
          <a:p>
            <a:fld id="{455072E1-16C6-49C4-9BC5-392EC3301C22}" type="datetime1">
              <a:rPr lang="sv-SE" smtClean="0"/>
              <a:t>2016-05-24</a:t>
            </a:fld>
            <a:endParaRPr lang="sv-SE" dirty="0"/>
          </a:p>
        </p:txBody>
      </p:sp>
      <p:sp>
        <p:nvSpPr>
          <p:cNvPr id="16" name="Platshållare för bildnummer 5"/>
          <p:cNvSpPr>
            <a:spLocks noGrp="1"/>
          </p:cNvSpPr>
          <p:nvPr>
            <p:ph type="sldNum" sz="quarter" idx="12"/>
          </p:nvPr>
        </p:nvSpPr>
        <p:spPr>
          <a:xfrm>
            <a:off x="7962260" y="361654"/>
            <a:ext cx="553784" cy="264685"/>
          </a:xfrm>
          <a:prstGeom prst="rect">
            <a:avLst/>
          </a:prstGeom>
        </p:spPr>
        <p:txBody>
          <a:bodyPr/>
          <a:lstStyle>
            <a:lvl1pPr algn="r">
              <a:defRPr sz="1100"/>
            </a:lvl1pPr>
          </a:lstStyle>
          <a:p>
            <a:fld id="{80A4C9D9-979F-D94A-9054-C3B7EAD37AEB}" type="slidenum">
              <a:rPr lang="sv-SE" smtClean="0"/>
              <a:pPr/>
              <a:t>‹#›</a:t>
            </a:fld>
            <a:endParaRPr lang="sv-SE" dirty="0"/>
          </a:p>
        </p:txBody>
      </p:sp>
      <p:sp>
        <p:nvSpPr>
          <p:cNvPr id="17" name="Platshållare för sidfot 4"/>
          <p:cNvSpPr>
            <a:spLocks noGrp="1"/>
          </p:cNvSpPr>
          <p:nvPr>
            <p:ph type="ftr" sz="quarter" idx="11"/>
          </p:nvPr>
        </p:nvSpPr>
        <p:spPr>
          <a:xfrm>
            <a:off x="593363" y="361000"/>
            <a:ext cx="5836917" cy="265340"/>
          </a:xfrm>
          <a:prstGeom prst="rect">
            <a:avLst/>
          </a:prstGeom>
        </p:spPr>
        <p:txBody>
          <a:bodyPr anchor="b"/>
          <a:lstStyle>
            <a:lvl1pPr>
              <a:defRPr sz="1100"/>
            </a:lvl1pPr>
          </a:lstStyle>
          <a:p>
            <a:r>
              <a:rPr lang="sv-SE" smtClean="0"/>
              <a:t>Geo-based media player</a:t>
            </a:r>
            <a:endParaRPr lang="sv-SE" dirty="0"/>
          </a:p>
        </p:txBody>
      </p:sp>
      <p:pic>
        <p:nvPicPr>
          <p:cNvPr id="11" name="Bildobjekt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00" y="6141600"/>
            <a:ext cx="1702800" cy="586784"/>
          </a:xfrm>
          <a:prstGeom prst="rect">
            <a:avLst/>
          </a:prstGeom>
        </p:spPr>
      </p:pic>
      <p:sp>
        <p:nvSpPr>
          <p:cNvPr id="10" name="Platshållare för innehåll 5"/>
          <p:cNvSpPr>
            <a:spLocks noGrp="1"/>
          </p:cNvSpPr>
          <p:nvPr>
            <p:ph sz="quarter" idx="13"/>
          </p:nvPr>
        </p:nvSpPr>
        <p:spPr>
          <a:xfrm>
            <a:off x="678458" y="1258888"/>
            <a:ext cx="3697599" cy="456341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 dirty="0"/>
          </a:p>
        </p:txBody>
      </p:sp>
      <p:sp>
        <p:nvSpPr>
          <p:cNvPr id="12" name="Platshållare för innehåll 5"/>
          <p:cNvSpPr>
            <a:spLocks noGrp="1"/>
          </p:cNvSpPr>
          <p:nvPr>
            <p:ph sz="quarter" idx="14"/>
          </p:nvPr>
        </p:nvSpPr>
        <p:spPr>
          <a:xfrm>
            <a:off x="4785988" y="1258142"/>
            <a:ext cx="3636676" cy="456415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4228706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kel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Rak 8"/>
          <p:cNvCxnSpPr/>
          <p:nvPr userDrawn="1"/>
        </p:nvCxnSpPr>
        <p:spPr>
          <a:xfrm>
            <a:off x="678459" y="6120611"/>
            <a:ext cx="7744205" cy="0"/>
          </a:xfrm>
          <a:prstGeom prst="line">
            <a:avLst/>
          </a:prstGeom>
          <a:ln w="9525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Platshållare för datum 3"/>
          <p:cNvSpPr>
            <a:spLocks noGrp="1"/>
          </p:cNvSpPr>
          <p:nvPr>
            <p:ph type="dt" sz="half" idx="10"/>
          </p:nvPr>
        </p:nvSpPr>
        <p:spPr>
          <a:xfrm>
            <a:off x="6662093" y="360999"/>
            <a:ext cx="1431193" cy="264685"/>
          </a:xfrm>
          <a:prstGeom prst="rect">
            <a:avLst/>
          </a:prstGeom>
        </p:spPr>
        <p:txBody>
          <a:bodyPr/>
          <a:lstStyle>
            <a:lvl1pPr algn="r">
              <a:defRPr sz="1100" cap="all"/>
            </a:lvl1pPr>
          </a:lstStyle>
          <a:p>
            <a:fld id="{55C42463-CE62-4117-8D98-6D6588AFDFE1}" type="datetime1">
              <a:rPr lang="sv-SE" smtClean="0"/>
              <a:t>2016-05-24</a:t>
            </a:fld>
            <a:endParaRPr lang="sv-SE" dirty="0"/>
          </a:p>
        </p:txBody>
      </p:sp>
      <p:sp>
        <p:nvSpPr>
          <p:cNvPr id="16" name="Platshållare för bildnummer 5"/>
          <p:cNvSpPr>
            <a:spLocks noGrp="1"/>
          </p:cNvSpPr>
          <p:nvPr>
            <p:ph type="sldNum" sz="quarter" idx="12"/>
          </p:nvPr>
        </p:nvSpPr>
        <p:spPr>
          <a:xfrm>
            <a:off x="7962260" y="361654"/>
            <a:ext cx="553784" cy="264685"/>
          </a:xfrm>
          <a:prstGeom prst="rect">
            <a:avLst/>
          </a:prstGeom>
        </p:spPr>
        <p:txBody>
          <a:bodyPr/>
          <a:lstStyle>
            <a:lvl1pPr algn="r">
              <a:defRPr sz="1100"/>
            </a:lvl1pPr>
          </a:lstStyle>
          <a:p>
            <a:fld id="{80A4C9D9-979F-D94A-9054-C3B7EAD37AEB}" type="slidenum">
              <a:rPr lang="sv-SE" smtClean="0"/>
              <a:pPr/>
              <a:t>‹#›</a:t>
            </a:fld>
            <a:endParaRPr lang="sv-SE" dirty="0"/>
          </a:p>
        </p:txBody>
      </p:sp>
      <p:sp>
        <p:nvSpPr>
          <p:cNvPr id="17" name="Platshållare för sidfot 4"/>
          <p:cNvSpPr>
            <a:spLocks noGrp="1"/>
          </p:cNvSpPr>
          <p:nvPr>
            <p:ph type="ftr" sz="quarter" idx="11"/>
          </p:nvPr>
        </p:nvSpPr>
        <p:spPr>
          <a:xfrm>
            <a:off x="593363" y="361000"/>
            <a:ext cx="5836917" cy="265340"/>
          </a:xfrm>
          <a:prstGeom prst="rect">
            <a:avLst/>
          </a:prstGeom>
        </p:spPr>
        <p:txBody>
          <a:bodyPr anchor="b"/>
          <a:lstStyle>
            <a:lvl1pPr>
              <a:defRPr sz="1100"/>
            </a:lvl1pPr>
          </a:lstStyle>
          <a:p>
            <a:r>
              <a:rPr lang="sv-SE" smtClean="0"/>
              <a:t>Geo-based media player</a:t>
            </a:r>
            <a:endParaRPr lang="sv-SE" dirty="0"/>
          </a:p>
        </p:txBody>
      </p:sp>
      <p:pic>
        <p:nvPicPr>
          <p:cNvPr id="11" name="Bildobjekt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00" y="6141600"/>
            <a:ext cx="1702800" cy="586784"/>
          </a:xfrm>
          <a:prstGeom prst="rect">
            <a:avLst/>
          </a:prstGeom>
        </p:spPr>
      </p:pic>
      <p:sp>
        <p:nvSpPr>
          <p:cNvPr id="13" name="Platshållare för bild 3"/>
          <p:cNvSpPr>
            <a:spLocks noGrp="1"/>
          </p:cNvSpPr>
          <p:nvPr>
            <p:ph type="pic" sz="quarter" idx="13"/>
          </p:nvPr>
        </p:nvSpPr>
        <p:spPr>
          <a:xfrm>
            <a:off x="681135" y="877077"/>
            <a:ext cx="7744408" cy="489857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670207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vslut Blå">
    <p:bg>
      <p:bgPr>
        <a:solidFill>
          <a:srgbClr val="00B9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ruta 3"/>
          <p:cNvSpPr txBox="1"/>
          <p:nvPr userDrawn="1"/>
        </p:nvSpPr>
        <p:spPr>
          <a:xfrm>
            <a:off x="1818137" y="3670051"/>
            <a:ext cx="55272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800" dirty="0" err="1" smtClean="0">
                <a:solidFill>
                  <a:schemeClr val="bg1"/>
                </a:solidFill>
              </a:rPr>
              <a:t>www.liu.se</a:t>
            </a:r>
            <a:endParaRPr lang="sv-SE" sz="2800" dirty="0">
              <a:solidFill>
                <a:schemeClr val="bg1"/>
              </a:solidFill>
            </a:endParaRPr>
          </a:p>
        </p:txBody>
      </p:sp>
      <p:sp>
        <p:nvSpPr>
          <p:cNvPr id="3" name="Platshållare för text 2"/>
          <p:cNvSpPr>
            <a:spLocks noGrp="1"/>
          </p:cNvSpPr>
          <p:nvPr>
            <p:ph type="body" sz="quarter" idx="10" hasCustomPrompt="1"/>
          </p:nvPr>
        </p:nvSpPr>
        <p:spPr>
          <a:xfrm>
            <a:off x="1320800" y="1814513"/>
            <a:ext cx="6651538" cy="1230312"/>
          </a:xfrm>
          <a:prstGeom prst="rect">
            <a:avLst/>
          </a:prstGeom>
        </p:spPr>
        <p:txBody>
          <a:bodyPr vert="horz">
            <a:norm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sv-SE" dirty="0" smtClean="0"/>
              <a:t>Text/namn på talare </a:t>
            </a:r>
          </a:p>
          <a:p>
            <a:r>
              <a:rPr lang="sv-SE" dirty="0" smtClean="0"/>
              <a:t>kontaktinformation e.d.</a:t>
            </a:r>
            <a:endParaRPr lang="sv-SE" dirty="0"/>
          </a:p>
        </p:txBody>
      </p:sp>
      <p:pic>
        <p:nvPicPr>
          <p:cNvPr id="2" name="Bildobjekt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40" t="17966" r="6364" b="16111"/>
          <a:stretch/>
        </p:blipFill>
        <p:spPr>
          <a:xfrm>
            <a:off x="399600" y="5929200"/>
            <a:ext cx="2368800" cy="615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4966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vslut Blå (mörk)">
    <p:bg>
      <p:bgPr>
        <a:solidFill>
          <a:srgbClr val="0099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ruta 6"/>
          <p:cNvSpPr txBox="1"/>
          <p:nvPr userDrawn="1"/>
        </p:nvSpPr>
        <p:spPr>
          <a:xfrm>
            <a:off x="1818137" y="3670051"/>
            <a:ext cx="55272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800" dirty="0" err="1" smtClean="0">
                <a:solidFill>
                  <a:schemeClr val="bg1"/>
                </a:solidFill>
              </a:rPr>
              <a:t>www.liu.se</a:t>
            </a:r>
            <a:endParaRPr lang="sv-SE" sz="2800" dirty="0">
              <a:solidFill>
                <a:schemeClr val="bg1"/>
              </a:solidFill>
            </a:endParaRPr>
          </a:p>
        </p:txBody>
      </p:sp>
      <p:sp>
        <p:nvSpPr>
          <p:cNvPr id="11" name="Platshållare för text 2"/>
          <p:cNvSpPr>
            <a:spLocks noGrp="1"/>
          </p:cNvSpPr>
          <p:nvPr>
            <p:ph type="body" sz="quarter" idx="10" hasCustomPrompt="1"/>
          </p:nvPr>
        </p:nvSpPr>
        <p:spPr>
          <a:xfrm>
            <a:off x="1320800" y="1814513"/>
            <a:ext cx="6651538" cy="1230312"/>
          </a:xfrm>
          <a:prstGeom prst="rect">
            <a:avLst/>
          </a:prstGeom>
        </p:spPr>
        <p:txBody>
          <a:bodyPr vert="horz">
            <a:norm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sv-SE" dirty="0" smtClean="0"/>
              <a:t>Text/namn på talare </a:t>
            </a:r>
          </a:p>
          <a:p>
            <a:r>
              <a:rPr lang="sv-SE" dirty="0" smtClean="0"/>
              <a:t>kontaktinformation e.d.</a:t>
            </a:r>
            <a:endParaRPr lang="sv-SE" dirty="0"/>
          </a:p>
        </p:txBody>
      </p:sp>
      <p:pic>
        <p:nvPicPr>
          <p:cNvPr id="6" name="Bildobjekt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40" t="17966" r="6364" b="16111"/>
          <a:stretch/>
        </p:blipFill>
        <p:spPr>
          <a:xfrm>
            <a:off x="399600" y="5929200"/>
            <a:ext cx="2368800" cy="615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400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ida Turkos">
    <p:bg>
      <p:bgPr>
        <a:solidFill>
          <a:srgbClr val="17C7D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ubrik 1"/>
          <p:cNvSpPr>
            <a:spLocks noGrp="1"/>
          </p:cNvSpPr>
          <p:nvPr>
            <p:ph type="ctrTitle" hasCustomPrompt="1"/>
          </p:nvPr>
        </p:nvSpPr>
        <p:spPr>
          <a:xfrm>
            <a:off x="1371600" y="1812899"/>
            <a:ext cx="6400800" cy="14700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6000">
                <a:solidFill>
                  <a:srgbClr val="FFFFFF"/>
                </a:solidFill>
              </a:defRPr>
            </a:lvl1pPr>
          </a:lstStyle>
          <a:p>
            <a:r>
              <a:rPr lang="sv-SE" dirty="0" smtClean="0"/>
              <a:t>Presentationens</a:t>
            </a:r>
            <a:br>
              <a:rPr lang="sv-SE" dirty="0" smtClean="0"/>
            </a:br>
            <a:r>
              <a:rPr lang="sv-SE" dirty="0" smtClean="0"/>
              <a:t>titel/rubrik</a:t>
            </a:r>
            <a:endParaRPr lang="sv-SE" dirty="0"/>
          </a:p>
        </p:txBody>
      </p:sp>
      <p:sp>
        <p:nvSpPr>
          <p:cNvPr id="6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1371600" y="3493962"/>
            <a:ext cx="6400800" cy="11752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dirty="0" smtClean="0"/>
              <a:t>Underrubrik/namn på talare e.d.</a:t>
            </a:r>
            <a:endParaRPr lang="sv-SE" dirty="0"/>
          </a:p>
        </p:txBody>
      </p:sp>
      <p:pic>
        <p:nvPicPr>
          <p:cNvPr id="8" name="Bildobjekt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64" t="17347" r="5690" b="16077"/>
          <a:stretch/>
        </p:blipFill>
        <p:spPr>
          <a:xfrm>
            <a:off x="399600" y="5929200"/>
            <a:ext cx="2368800" cy="617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4406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vslut Turkos">
    <p:bg>
      <p:bgPr>
        <a:solidFill>
          <a:srgbClr val="17C7D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ruta 3"/>
          <p:cNvSpPr txBox="1"/>
          <p:nvPr userDrawn="1"/>
        </p:nvSpPr>
        <p:spPr>
          <a:xfrm>
            <a:off x="1818137" y="3670051"/>
            <a:ext cx="55272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800" dirty="0" err="1" smtClean="0">
                <a:solidFill>
                  <a:schemeClr val="bg1"/>
                </a:solidFill>
              </a:rPr>
              <a:t>www.liu.se</a:t>
            </a:r>
            <a:endParaRPr lang="sv-SE" sz="2800" dirty="0">
              <a:solidFill>
                <a:schemeClr val="bg1"/>
              </a:solidFill>
            </a:endParaRPr>
          </a:p>
        </p:txBody>
      </p:sp>
      <p:sp>
        <p:nvSpPr>
          <p:cNvPr id="7" name="Platshållare för text 2"/>
          <p:cNvSpPr>
            <a:spLocks noGrp="1"/>
          </p:cNvSpPr>
          <p:nvPr>
            <p:ph type="body" sz="quarter" idx="10" hasCustomPrompt="1"/>
          </p:nvPr>
        </p:nvSpPr>
        <p:spPr>
          <a:xfrm>
            <a:off x="1320800" y="1814513"/>
            <a:ext cx="6651538" cy="1230312"/>
          </a:xfrm>
          <a:prstGeom prst="rect">
            <a:avLst/>
          </a:prstGeom>
        </p:spPr>
        <p:txBody>
          <a:bodyPr vert="horz">
            <a:norm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sv-SE" dirty="0" smtClean="0"/>
              <a:t>Text/namn på talare </a:t>
            </a:r>
          </a:p>
          <a:p>
            <a:r>
              <a:rPr lang="sv-SE" dirty="0" smtClean="0"/>
              <a:t>kontaktinformation e.d.</a:t>
            </a:r>
            <a:endParaRPr lang="sv-SE" dirty="0"/>
          </a:p>
        </p:txBody>
      </p:sp>
      <p:pic>
        <p:nvPicPr>
          <p:cNvPr id="5" name="Bildobjekt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40" t="17966" r="6364" b="16111"/>
          <a:stretch/>
        </p:blipFill>
        <p:spPr>
          <a:xfrm>
            <a:off x="399600" y="5929200"/>
            <a:ext cx="2368800" cy="615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7550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vslut Turkos (mörk)">
    <p:bg>
      <p:bgPr>
        <a:solidFill>
          <a:srgbClr val="009C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ruta 5"/>
          <p:cNvSpPr txBox="1"/>
          <p:nvPr userDrawn="1"/>
        </p:nvSpPr>
        <p:spPr>
          <a:xfrm>
            <a:off x="1818137" y="3670051"/>
            <a:ext cx="55272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800" dirty="0" err="1" smtClean="0">
                <a:solidFill>
                  <a:schemeClr val="bg1"/>
                </a:solidFill>
              </a:rPr>
              <a:t>www.liu.se</a:t>
            </a:r>
            <a:endParaRPr lang="sv-SE" sz="2800" dirty="0">
              <a:solidFill>
                <a:schemeClr val="bg1"/>
              </a:solidFill>
            </a:endParaRPr>
          </a:p>
        </p:txBody>
      </p:sp>
      <p:pic>
        <p:nvPicPr>
          <p:cNvPr id="7" name="Bildobjekt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799" y="5929764"/>
            <a:ext cx="2369737" cy="595580"/>
          </a:xfrm>
          <a:prstGeom prst="rect">
            <a:avLst/>
          </a:prstGeom>
        </p:spPr>
      </p:pic>
      <p:sp>
        <p:nvSpPr>
          <p:cNvPr id="12" name="Platshållare för text 2"/>
          <p:cNvSpPr>
            <a:spLocks noGrp="1"/>
          </p:cNvSpPr>
          <p:nvPr>
            <p:ph type="body" sz="quarter" idx="10" hasCustomPrompt="1"/>
          </p:nvPr>
        </p:nvSpPr>
        <p:spPr>
          <a:xfrm>
            <a:off x="1320800" y="1814513"/>
            <a:ext cx="6651538" cy="1230312"/>
          </a:xfrm>
          <a:prstGeom prst="rect">
            <a:avLst/>
          </a:prstGeom>
        </p:spPr>
        <p:txBody>
          <a:bodyPr vert="horz">
            <a:norm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sv-SE" dirty="0" smtClean="0"/>
              <a:t>Text/namn på talare </a:t>
            </a:r>
          </a:p>
          <a:p>
            <a:r>
              <a:rPr lang="sv-SE" dirty="0" smtClean="0"/>
              <a:t>kontaktinformation e.d.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0068119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vslut Grön">
    <p:bg>
      <p:bgPr>
        <a:solidFill>
          <a:srgbClr val="00CF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ruta 3"/>
          <p:cNvSpPr txBox="1"/>
          <p:nvPr userDrawn="1"/>
        </p:nvSpPr>
        <p:spPr>
          <a:xfrm>
            <a:off x="1818137" y="3670051"/>
            <a:ext cx="55272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800" dirty="0" err="1" smtClean="0">
                <a:solidFill>
                  <a:schemeClr val="bg1"/>
                </a:solidFill>
              </a:rPr>
              <a:t>www.liu.se</a:t>
            </a:r>
            <a:endParaRPr lang="sv-SE" sz="2800" dirty="0">
              <a:solidFill>
                <a:schemeClr val="bg1"/>
              </a:solidFill>
            </a:endParaRPr>
          </a:p>
        </p:txBody>
      </p:sp>
      <p:sp>
        <p:nvSpPr>
          <p:cNvPr id="7" name="Platshållare för text 2"/>
          <p:cNvSpPr>
            <a:spLocks noGrp="1"/>
          </p:cNvSpPr>
          <p:nvPr>
            <p:ph type="body" sz="quarter" idx="10" hasCustomPrompt="1"/>
          </p:nvPr>
        </p:nvSpPr>
        <p:spPr>
          <a:xfrm>
            <a:off x="1320800" y="1814513"/>
            <a:ext cx="6651538" cy="1230312"/>
          </a:xfrm>
          <a:prstGeom prst="rect">
            <a:avLst/>
          </a:prstGeom>
        </p:spPr>
        <p:txBody>
          <a:bodyPr vert="horz">
            <a:norm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sv-SE" dirty="0" smtClean="0"/>
              <a:t>Text/namn på talare </a:t>
            </a:r>
          </a:p>
          <a:p>
            <a:r>
              <a:rPr lang="sv-SE" dirty="0" smtClean="0"/>
              <a:t>kontaktinformation e.d.</a:t>
            </a:r>
            <a:endParaRPr lang="sv-SE" dirty="0"/>
          </a:p>
        </p:txBody>
      </p:sp>
      <p:pic>
        <p:nvPicPr>
          <p:cNvPr id="5" name="Bildobjekt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40" t="17966" r="6364" b="16111"/>
          <a:stretch/>
        </p:blipFill>
        <p:spPr>
          <a:xfrm>
            <a:off x="399600" y="5929200"/>
            <a:ext cx="2368800" cy="615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7550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vslut Grön (mörk)">
    <p:bg>
      <p:bgPr>
        <a:solidFill>
          <a:srgbClr val="3BA89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ruta 5"/>
          <p:cNvSpPr txBox="1"/>
          <p:nvPr userDrawn="1"/>
        </p:nvSpPr>
        <p:spPr>
          <a:xfrm>
            <a:off x="1818137" y="3670051"/>
            <a:ext cx="55272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800" dirty="0" err="1" smtClean="0">
                <a:solidFill>
                  <a:schemeClr val="bg1"/>
                </a:solidFill>
              </a:rPr>
              <a:t>www.liu.se</a:t>
            </a:r>
            <a:endParaRPr lang="sv-SE" sz="2800" dirty="0">
              <a:solidFill>
                <a:schemeClr val="bg1"/>
              </a:solidFill>
            </a:endParaRPr>
          </a:p>
        </p:txBody>
      </p:sp>
      <p:sp>
        <p:nvSpPr>
          <p:cNvPr id="12" name="Platshållare för text 2"/>
          <p:cNvSpPr>
            <a:spLocks noGrp="1"/>
          </p:cNvSpPr>
          <p:nvPr>
            <p:ph type="body" sz="quarter" idx="10" hasCustomPrompt="1"/>
          </p:nvPr>
        </p:nvSpPr>
        <p:spPr>
          <a:xfrm>
            <a:off x="1320800" y="1814513"/>
            <a:ext cx="6651538" cy="1230312"/>
          </a:xfrm>
          <a:prstGeom prst="rect">
            <a:avLst/>
          </a:prstGeom>
        </p:spPr>
        <p:txBody>
          <a:bodyPr vert="horz">
            <a:norm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sv-SE" dirty="0" smtClean="0"/>
              <a:t>Text/namn på talare </a:t>
            </a:r>
          </a:p>
          <a:p>
            <a:r>
              <a:rPr lang="sv-SE" dirty="0" smtClean="0"/>
              <a:t>kontaktinformation e.d.</a:t>
            </a:r>
            <a:endParaRPr lang="sv-SE" dirty="0"/>
          </a:p>
        </p:txBody>
      </p:sp>
      <p:pic>
        <p:nvPicPr>
          <p:cNvPr id="8" name="Bildobjekt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40" t="17966" r="6364" b="16111"/>
          <a:stretch/>
        </p:blipFill>
        <p:spPr>
          <a:xfrm>
            <a:off x="399600" y="5929200"/>
            <a:ext cx="2368800" cy="615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0738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ida Turkos (mörk)">
    <p:bg>
      <p:bgPr>
        <a:solidFill>
          <a:srgbClr val="009C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ubrik 1"/>
          <p:cNvSpPr>
            <a:spLocks noGrp="1"/>
          </p:cNvSpPr>
          <p:nvPr>
            <p:ph type="ctrTitle" hasCustomPrompt="1"/>
          </p:nvPr>
        </p:nvSpPr>
        <p:spPr>
          <a:xfrm>
            <a:off x="1371600" y="1812899"/>
            <a:ext cx="6400800" cy="14700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6000">
                <a:solidFill>
                  <a:srgbClr val="FFFFFF"/>
                </a:solidFill>
              </a:defRPr>
            </a:lvl1pPr>
          </a:lstStyle>
          <a:p>
            <a:r>
              <a:rPr lang="sv-SE" dirty="0" smtClean="0"/>
              <a:t>Presentationens</a:t>
            </a:r>
            <a:br>
              <a:rPr lang="sv-SE" dirty="0" smtClean="0"/>
            </a:br>
            <a:r>
              <a:rPr lang="sv-SE" dirty="0" smtClean="0"/>
              <a:t>titel/rubrik</a:t>
            </a:r>
            <a:endParaRPr lang="sv-SE" dirty="0"/>
          </a:p>
        </p:txBody>
      </p:sp>
      <p:sp>
        <p:nvSpPr>
          <p:cNvPr id="6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1371600" y="3493962"/>
            <a:ext cx="6400800" cy="11752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dirty="0" smtClean="0"/>
              <a:t>Underrubrik/namn på talare e.d.</a:t>
            </a:r>
            <a:endParaRPr lang="sv-SE" dirty="0"/>
          </a:p>
        </p:txBody>
      </p:sp>
      <p:pic>
        <p:nvPicPr>
          <p:cNvPr id="8" name="Bildobjekt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64" t="17347" r="5690" b="16077"/>
          <a:stretch/>
        </p:blipFill>
        <p:spPr>
          <a:xfrm>
            <a:off x="399600" y="5929200"/>
            <a:ext cx="2368800" cy="617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1002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ida Grön">
    <p:bg>
      <p:bgPr>
        <a:solidFill>
          <a:srgbClr val="00CF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ubrik 1"/>
          <p:cNvSpPr>
            <a:spLocks noGrp="1"/>
          </p:cNvSpPr>
          <p:nvPr>
            <p:ph type="ctrTitle" hasCustomPrompt="1"/>
          </p:nvPr>
        </p:nvSpPr>
        <p:spPr>
          <a:xfrm>
            <a:off x="1371600" y="1812899"/>
            <a:ext cx="6400800" cy="14700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6000">
                <a:solidFill>
                  <a:srgbClr val="FFFFFF"/>
                </a:solidFill>
              </a:defRPr>
            </a:lvl1pPr>
          </a:lstStyle>
          <a:p>
            <a:r>
              <a:rPr lang="sv-SE" dirty="0" smtClean="0"/>
              <a:t>Presentationens</a:t>
            </a:r>
            <a:br>
              <a:rPr lang="sv-SE" dirty="0" smtClean="0"/>
            </a:br>
            <a:r>
              <a:rPr lang="sv-SE" dirty="0" smtClean="0"/>
              <a:t>titel/rubrik</a:t>
            </a:r>
            <a:endParaRPr lang="sv-SE" dirty="0"/>
          </a:p>
        </p:txBody>
      </p:sp>
      <p:sp>
        <p:nvSpPr>
          <p:cNvPr id="6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1371600" y="3493962"/>
            <a:ext cx="6400800" cy="11752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dirty="0" smtClean="0"/>
              <a:t>Underrubrik/namn på talare e.d.</a:t>
            </a:r>
            <a:endParaRPr lang="sv-SE" dirty="0"/>
          </a:p>
        </p:txBody>
      </p:sp>
      <p:pic>
        <p:nvPicPr>
          <p:cNvPr id="8" name="Bildobjekt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64" t="17347" r="5690" b="16077"/>
          <a:stretch/>
        </p:blipFill>
        <p:spPr>
          <a:xfrm>
            <a:off x="399600" y="5929200"/>
            <a:ext cx="2368800" cy="617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650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ida Grön (mörk)">
    <p:bg>
      <p:bgPr>
        <a:solidFill>
          <a:srgbClr val="3BA89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ubrik 1"/>
          <p:cNvSpPr>
            <a:spLocks noGrp="1"/>
          </p:cNvSpPr>
          <p:nvPr>
            <p:ph type="ctrTitle" hasCustomPrompt="1"/>
          </p:nvPr>
        </p:nvSpPr>
        <p:spPr>
          <a:xfrm>
            <a:off x="1371600" y="1812899"/>
            <a:ext cx="6400800" cy="14700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6000">
                <a:solidFill>
                  <a:srgbClr val="FFFFFF"/>
                </a:solidFill>
              </a:defRPr>
            </a:lvl1pPr>
          </a:lstStyle>
          <a:p>
            <a:r>
              <a:rPr lang="sv-SE" dirty="0" smtClean="0"/>
              <a:t>Presentationens</a:t>
            </a:r>
            <a:br>
              <a:rPr lang="sv-SE" dirty="0" smtClean="0"/>
            </a:br>
            <a:r>
              <a:rPr lang="sv-SE" dirty="0" smtClean="0"/>
              <a:t>titel/rubrik</a:t>
            </a:r>
            <a:endParaRPr lang="sv-SE" dirty="0"/>
          </a:p>
        </p:txBody>
      </p:sp>
      <p:sp>
        <p:nvSpPr>
          <p:cNvPr id="6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1371600" y="3493962"/>
            <a:ext cx="6400800" cy="11752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dirty="0" smtClean="0"/>
              <a:t>Underrubrik/namn på talare e.d.</a:t>
            </a:r>
            <a:endParaRPr lang="sv-SE" dirty="0"/>
          </a:p>
        </p:txBody>
      </p:sp>
      <p:pic>
        <p:nvPicPr>
          <p:cNvPr id="8" name="Bildobjekt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64" t="17347" r="5690" b="16077"/>
          <a:stretch/>
        </p:blipFill>
        <p:spPr>
          <a:xfrm>
            <a:off x="399600" y="5929200"/>
            <a:ext cx="2368800" cy="617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2333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m si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923420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m Blå">
    <p:bg>
      <p:bgPr>
        <a:solidFill>
          <a:srgbClr val="00B9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040893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m blå layout (mörk)">
    <p:bg>
      <p:bgPr>
        <a:solidFill>
          <a:srgbClr val="0099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624023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18094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80" r:id="rId2"/>
    <p:sldLayoutId id="2147483664" r:id="rId3"/>
    <p:sldLayoutId id="2147483678" r:id="rId4"/>
    <p:sldLayoutId id="2147483665" r:id="rId5"/>
    <p:sldLayoutId id="2147483681" r:id="rId6"/>
    <p:sldLayoutId id="2147483668" r:id="rId7"/>
    <p:sldLayoutId id="2147483669" r:id="rId8"/>
    <p:sldLayoutId id="2147483688" r:id="rId9"/>
    <p:sldLayoutId id="2147483670" r:id="rId10"/>
    <p:sldLayoutId id="2147483689" r:id="rId11"/>
    <p:sldLayoutId id="2147483671" r:id="rId12"/>
    <p:sldLayoutId id="2147483690" r:id="rId13"/>
    <p:sldLayoutId id="2147483674" r:id="rId14"/>
    <p:sldLayoutId id="2147483682" r:id="rId15"/>
    <p:sldLayoutId id="2147483675" r:id="rId16"/>
    <p:sldLayoutId id="2147483684" r:id="rId17"/>
    <p:sldLayoutId id="2147483676" r:id="rId18"/>
    <p:sldLayoutId id="2147483686" r:id="rId19"/>
    <p:sldLayoutId id="2147483687" r:id="rId20"/>
    <p:sldLayoutId id="2147483677" r:id="rId21"/>
    <p:sldLayoutId id="2147483673" r:id="rId22"/>
    <p:sldLayoutId id="2147483660" r:id="rId23"/>
    <p:sldLayoutId id="2147483661" r:id="rId24"/>
    <p:sldLayoutId id="2147483663" r:id="rId25"/>
    <p:sldLayoutId id="2147483700" r:id="rId26"/>
    <p:sldLayoutId id="2147483707" r:id="rId27"/>
    <p:sldLayoutId id="2147483662" r:id="rId28"/>
    <p:sldLayoutId id="2147483691" r:id="rId29"/>
    <p:sldLayoutId id="2147483666" r:id="rId30"/>
    <p:sldLayoutId id="2147483692" r:id="rId31"/>
    <p:sldLayoutId id="2147483667" r:id="rId32"/>
    <p:sldLayoutId id="2147483693" r:id="rId33"/>
  </p:sldLayoutIdLst>
  <p:timing>
    <p:tnLst>
      <p:par>
        <p:cTn id="1" dur="indefinite" restart="never" nodeType="tmRoot"/>
      </p:par>
    </p:tnLst>
  </p:timing>
  <p:hf hdr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30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comments" Target="../comments/commen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3.xml"/><Relationship Id="rId6" Type="http://schemas.openxmlformats.org/officeDocument/2006/relationships/comments" Target="../comments/comment2.xml"/><Relationship Id="rId5" Type="http://schemas.openxmlformats.org/officeDocument/2006/relationships/image" Target="../media/image11.gif"/><Relationship Id="rId4" Type="http://schemas.openxmlformats.org/officeDocument/2006/relationships/image" Target="../media/image10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/>
          </p:nvPr>
        </p:nvSpPr>
        <p:spPr>
          <a:xfrm>
            <a:off x="1085849" y="1077886"/>
            <a:ext cx="6972301" cy="1470025"/>
          </a:xfrm>
        </p:spPr>
        <p:txBody>
          <a:bodyPr>
            <a:normAutofit fontScale="90000"/>
          </a:bodyPr>
          <a:lstStyle/>
          <a:p>
            <a:r>
              <a:rPr lang="sv-SE" dirty="0" smtClean="0"/>
              <a:t>Geo-</a:t>
            </a:r>
            <a:r>
              <a:rPr lang="sv-SE" dirty="0" err="1" smtClean="0"/>
              <a:t>based</a:t>
            </a:r>
            <a:r>
              <a:rPr lang="sv-SE" dirty="0" smtClean="0"/>
              <a:t> media </a:t>
            </a:r>
            <a:r>
              <a:rPr lang="sv-SE" dirty="0" err="1" smtClean="0"/>
              <a:t>player</a:t>
            </a:r>
            <a:endParaRPr lang="sv-SE" dirty="0"/>
          </a:p>
        </p:txBody>
      </p:sp>
      <p:sp>
        <p:nvSpPr>
          <p:cNvPr id="3" name="Underrubrik 2"/>
          <p:cNvSpPr>
            <a:spLocks noGrp="1"/>
          </p:cNvSpPr>
          <p:nvPr>
            <p:ph type="subTitle" idx="1"/>
          </p:nvPr>
        </p:nvSpPr>
        <p:spPr>
          <a:xfrm>
            <a:off x="509586" y="2547911"/>
            <a:ext cx="8124825" cy="604864"/>
          </a:xfrm>
        </p:spPr>
        <p:txBody>
          <a:bodyPr/>
          <a:lstStyle/>
          <a:p>
            <a:r>
              <a:rPr lang="sv-SE" dirty="0" smtClean="0"/>
              <a:t>An </a:t>
            </a:r>
            <a:r>
              <a:rPr lang="sv-SE" dirty="0" err="1" smtClean="0"/>
              <a:t>interactive</a:t>
            </a:r>
            <a:r>
              <a:rPr lang="sv-SE" dirty="0" smtClean="0"/>
              <a:t> interface for geo-</a:t>
            </a:r>
            <a:r>
              <a:rPr lang="sv-SE" dirty="0" err="1" smtClean="0"/>
              <a:t>based</a:t>
            </a:r>
            <a:r>
              <a:rPr lang="sv-SE" dirty="0" smtClean="0"/>
              <a:t> video streaming</a:t>
            </a:r>
            <a:endParaRPr lang="sv-SE" dirty="0"/>
          </a:p>
        </p:txBody>
      </p:sp>
      <p:sp>
        <p:nvSpPr>
          <p:cNvPr id="4" name="TextBox 3"/>
          <p:cNvSpPr txBox="1"/>
          <p:nvPr/>
        </p:nvSpPr>
        <p:spPr>
          <a:xfrm>
            <a:off x="1552573" y="3900190"/>
            <a:ext cx="60388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400" dirty="0" smtClean="0">
                <a:solidFill>
                  <a:schemeClr val="bg1"/>
                </a:solidFill>
                <a:latin typeface="Georgia"/>
                <a:cs typeface="Georgia"/>
              </a:rPr>
              <a:t>Andreas Nordberg och Jonathan Sjölund</a:t>
            </a:r>
            <a:endParaRPr lang="sv-SE" sz="2400" dirty="0">
              <a:solidFill>
                <a:schemeClr val="bg1"/>
              </a:solidFill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387622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sv-SE" dirty="0" err="1" smtClean="0"/>
              <a:t>Geographical</a:t>
            </a:r>
            <a:r>
              <a:rPr lang="sv-SE" dirty="0" smtClean="0"/>
              <a:t> </a:t>
            </a:r>
            <a:r>
              <a:rPr lang="sv-SE" dirty="0" err="1" smtClean="0"/>
              <a:t>placement</a:t>
            </a:r>
            <a:r>
              <a:rPr lang="sv-SE" dirty="0" smtClean="0"/>
              <a:t> </a:t>
            </a:r>
            <a:r>
              <a:rPr lang="sv-SE" dirty="0" err="1" smtClean="0"/>
              <a:t>algorithm</a:t>
            </a:r>
            <a:endParaRPr lang="sv-SE" dirty="0"/>
          </a:p>
        </p:txBody>
      </p:sp>
      <p:sp>
        <p:nvSpPr>
          <p:cNvPr id="3" name="Underrubrik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sv-SE" dirty="0" smtClean="0"/>
              <a:t>Funktionalitet, precision, begränsningar och resultat</a:t>
            </a:r>
            <a:endParaRPr lang="sv-SE" i="1" dirty="0"/>
          </a:p>
        </p:txBody>
      </p:sp>
    </p:spTree>
    <p:extLst>
      <p:ext uri="{BB962C8B-B14F-4D97-AF65-F5344CB8AC3E}">
        <p14:creationId xmlns:p14="http://schemas.microsoft.com/office/powerpoint/2010/main" val="728851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smtClean="0"/>
              <a:t>Algoritmens idé och funktion</a:t>
            </a:r>
            <a:endParaRPr lang="sv-S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E7A0F-EEC9-40F0-963E-38D58441380B}" type="datetime1">
              <a:rPr lang="sv-SE" smtClean="0"/>
              <a:t>2016-05-24</a:t>
            </a:fld>
            <a:endParaRPr lang="sv-S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4C9D9-979F-D94A-9054-C3B7EAD37AEB}" type="slidenum">
              <a:rPr lang="sv-SE" smtClean="0"/>
              <a:pPr/>
              <a:t>11</a:t>
            </a:fld>
            <a:endParaRPr lang="sv-S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Geo-based media player</a:t>
            </a:r>
            <a:endParaRPr lang="sv-SE" dirty="0"/>
          </a:p>
        </p:txBody>
      </p:sp>
      <p:sp>
        <p:nvSpPr>
          <p:cNvPr id="8" name="TextBox 7"/>
          <p:cNvSpPr txBox="1"/>
          <p:nvPr/>
        </p:nvSpPr>
        <p:spPr>
          <a:xfrm>
            <a:off x="771526" y="2028825"/>
            <a:ext cx="398145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dirty="0" smtClean="0">
                <a:latin typeface="Georgia"/>
                <a:cs typeface="Georgia"/>
              </a:rPr>
              <a:t>Struktur: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000" dirty="0" smtClean="0">
                <a:latin typeface="Georgia"/>
                <a:cs typeface="Georgia"/>
              </a:rPr>
              <a:t>Göra om latitud &amp; longitud till x- och y-koordinater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sv-SE" sz="2000" dirty="0" smtClean="0">
              <a:latin typeface="Georgia"/>
              <a:cs typeface="Georgi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000" dirty="0" smtClean="0">
                <a:latin typeface="Georgia"/>
                <a:cs typeface="Georgia"/>
              </a:rPr>
              <a:t>Bygger på att titta varje objekts verkliga relativa position och flytta i enlighet mot andra objekt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sv-SE" sz="2000" dirty="0" smtClean="0">
              <a:latin typeface="Georgia"/>
              <a:cs typeface="Georgi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000" dirty="0" smtClean="0">
                <a:latin typeface="Georgia"/>
                <a:cs typeface="Georgia"/>
              </a:rPr>
              <a:t>Startar i mitten och bygger sig utåt</a:t>
            </a:r>
          </a:p>
        </p:txBody>
      </p:sp>
      <p:pic>
        <p:nvPicPr>
          <p:cNvPr id="3074" name="Picture 2" descr="https://upload.wikimedia.org/wikipedia/commons/9/97/Triangles_(spherical_geometry)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0987" y="1830356"/>
            <a:ext cx="2004174" cy="1649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2124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E7A0F-EEC9-40F0-963E-38D58441380B}" type="datetime1">
              <a:rPr lang="sv-SE" smtClean="0"/>
              <a:t>2016-05-24</a:t>
            </a:fld>
            <a:endParaRPr lang="sv-S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4C9D9-979F-D94A-9054-C3B7EAD37AEB}" type="slidenum">
              <a:rPr lang="sv-SE" smtClean="0"/>
              <a:pPr/>
              <a:t>12</a:t>
            </a:fld>
            <a:endParaRPr lang="sv-S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Geo-based media player</a:t>
            </a:r>
            <a:endParaRPr lang="sv-SE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83" t="26111" r="34630" b="31806"/>
          <a:stretch/>
        </p:blipFill>
        <p:spPr>
          <a:xfrm>
            <a:off x="27678" y="2219323"/>
            <a:ext cx="2729526" cy="267652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20" t="26389" r="34376" b="32222"/>
          <a:stretch/>
        </p:blipFill>
        <p:spPr>
          <a:xfrm>
            <a:off x="2968896" y="2199088"/>
            <a:ext cx="2811250" cy="267652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542" t="26251" r="34792" b="32360"/>
          <a:stretch/>
        </p:blipFill>
        <p:spPr>
          <a:xfrm>
            <a:off x="5991838" y="2199088"/>
            <a:ext cx="2771701" cy="2716997"/>
          </a:xfrm>
          <a:prstGeom prst="rect">
            <a:avLst/>
          </a:prstGeom>
        </p:spPr>
      </p:pic>
      <p:sp>
        <p:nvSpPr>
          <p:cNvPr id="11" name="Right Arrow 10"/>
          <p:cNvSpPr/>
          <p:nvPr/>
        </p:nvSpPr>
        <p:spPr>
          <a:xfrm>
            <a:off x="2757204" y="3417685"/>
            <a:ext cx="211692" cy="27980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3" name="Right Arrow 12"/>
          <p:cNvSpPr/>
          <p:nvPr/>
        </p:nvSpPr>
        <p:spPr>
          <a:xfrm>
            <a:off x="5780146" y="3417685"/>
            <a:ext cx="211692" cy="27980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076" y="999225"/>
            <a:ext cx="7737588" cy="831131"/>
          </a:xfrm>
        </p:spPr>
        <p:txBody>
          <a:bodyPr/>
          <a:lstStyle/>
          <a:p>
            <a:r>
              <a:rPr lang="sv-SE" dirty="0" smtClean="0"/>
              <a:t>Algoritmens idé och funktion</a:t>
            </a:r>
            <a:endParaRPr lang="sv-SE" dirty="0"/>
          </a:p>
        </p:txBody>
      </p:sp>
      <p:sp>
        <p:nvSpPr>
          <p:cNvPr id="15" name="TextBox 14"/>
          <p:cNvSpPr txBox="1"/>
          <p:nvPr/>
        </p:nvSpPr>
        <p:spPr>
          <a:xfrm>
            <a:off x="685076" y="5057775"/>
            <a:ext cx="13913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dirty="0" smtClean="0">
                <a:latin typeface="Georgia"/>
                <a:cs typeface="Georgia"/>
              </a:rPr>
              <a:t>Börjar i mitten</a:t>
            </a:r>
            <a:endParaRPr lang="sv-SE" sz="2000" dirty="0">
              <a:latin typeface="Georgia"/>
              <a:cs typeface="Georgia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464349" y="5057775"/>
            <a:ext cx="217904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dirty="0" smtClean="0">
                <a:latin typeface="Georgia"/>
                <a:cs typeface="Georgia"/>
              </a:rPr>
              <a:t>Expanderar utåt och relativt mot varandra</a:t>
            </a:r>
            <a:endParaRPr lang="sv-SE" sz="2000" dirty="0">
              <a:latin typeface="Georgia"/>
              <a:cs typeface="Georgia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662093" y="5038725"/>
            <a:ext cx="13913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dirty="0" smtClean="0">
                <a:latin typeface="Georgia"/>
                <a:cs typeface="Georgia"/>
              </a:rPr>
              <a:t>Slutgiltig placering</a:t>
            </a:r>
            <a:endParaRPr lang="sv-SE" sz="2000" dirty="0"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3433284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smtClean="0"/>
              <a:t>Resultat av algoritmen</a:t>
            </a:r>
            <a:endParaRPr lang="sv-S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E7A0F-EEC9-40F0-963E-38D58441380B}" type="datetime1">
              <a:rPr lang="sv-SE" smtClean="0"/>
              <a:t>2016-05-24</a:t>
            </a:fld>
            <a:endParaRPr lang="sv-S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4C9D9-979F-D94A-9054-C3B7EAD37AEB}" type="slidenum">
              <a:rPr lang="sv-SE" smtClean="0"/>
              <a:pPr/>
              <a:t>13</a:t>
            </a:fld>
            <a:endParaRPr lang="sv-S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Geo-based media player</a:t>
            </a:r>
            <a:endParaRPr lang="sv-SE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924" y="3057301"/>
            <a:ext cx="2131254" cy="202854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8168" y="3057301"/>
            <a:ext cx="2134622" cy="203174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1410" y="3060506"/>
            <a:ext cx="2131254" cy="202854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205841" y="5089049"/>
            <a:ext cx="27051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dirty="0" smtClean="0"/>
              <a:t>Med </a:t>
            </a:r>
            <a:r>
              <a:rPr lang="sv-SE" sz="2000" dirty="0" err="1" smtClean="0"/>
              <a:t>Equireqtangular</a:t>
            </a:r>
            <a:r>
              <a:rPr lang="sv-SE" sz="2000" dirty="0" smtClean="0"/>
              <a:t> formeln</a:t>
            </a:r>
            <a:endParaRPr lang="sv-SE" sz="2000" dirty="0">
              <a:latin typeface="Georgia"/>
              <a:cs typeface="Georgi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93363" y="2124075"/>
            <a:ext cx="68837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400" dirty="0" smtClean="0">
                <a:latin typeface="Georgia"/>
                <a:cs typeface="Georgia"/>
              </a:rPr>
              <a:t>Testning av algoritmen med mindre än 10 objekt</a:t>
            </a:r>
            <a:endParaRPr lang="sv-SE" sz="2400" dirty="0">
              <a:latin typeface="Georgia"/>
              <a:cs typeface="Georgi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004487" y="5089049"/>
            <a:ext cx="27051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dirty="0" smtClean="0"/>
              <a:t>Utan </a:t>
            </a:r>
            <a:r>
              <a:rPr lang="sv-SE" sz="2000" dirty="0" err="1" smtClean="0"/>
              <a:t>Equireqtangular</a:t>
            </a:r>
            <a:r>
              <a:rPr lang="sv-SE" sz="2000" dirty="0" smtClean="0"/>
              <a:t> formeln</a:t>
            </a:r>
            <a:endParaRPr lang="sv-SE" sz="2000" dirty="0">
              <a:latin typeface="Georgia"/>
              <a:cs typeface="Georgia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3363" y="5089049"/>
            <a:ext cx="23907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dirty="0" err="1" smtClean="0">
                <a:latin typeface="Georgia"/>
                <a:cs typeface="Georgia"/>
              </a:rPr>
              <a:t>Googlemap</a:t>
            </a:r>
            <a:r>
              <a:rPr lang="sv-SE" sz="2000" dirty="0" smtClean="0">
                <a:latin typeface="Georgia"/>
                <a:cs typeface="Georgia"/>
              </a:rPr>
              <a:t> bild med punkter</a:t>
            </a:r>
            <a:endParaRPr lang="sv-SE" sz="2000" dirty="0"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2731596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v-SE" dirty="0" smtClean="0"/>
              <a:t>Resultat av algoritmen</a:t>
            </a:r>
            <a:endParaRPr lang="sv-S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E7A0F-EEC9-40F0-963E-38D58441380B}" type="datetime1">
              <a:rPr lang="sv-SE" smtClean="0"/>
              <a:t>2016-05-24</a:t>
            </a:fld>
            <a:endParaRPr lang="sv-S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4C9D9-979F-D94A-9054-C3B7EAD37AEB}" type="slidenum">
              <a:rPr lang="sv-SE" smtClean="0"/>
              <a:pPr/>
              <a:t>14</a:t>
            </a:fld>
            <a:endParaRPr lang="sv-S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Geo-based media player</a:t>
            </a:r>
            <a:endParaRPr lang="sv-SE" dirty="0"/>
          </a:p>
        </p:txBody>
      </p:sp>
      <p:sp>
        <p:nvSpPr>
          <p:cNvPr id="9" name="TextBox 8"/>
          <p:cNvSpPr txBox="1"/>
          <p:nvPr/>
        </p:nvSpPr>
        <p:spPr>
          <a:xfrm>
            <a:off x="593363" y="2124075"/>
            <a:ext cx="68837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400" dirty="0" smtClean="0">
                <a:latin typeface="Georgia"/>
                <a:cs typeface="Georgia"/>
              </a:rPr>
              <a:t>Testning av algoritmen med fler än 10 objekt</a:t>
            </a:r>
            <a:endParaRPr lang="sv-SE" sz="2400" dirty="0">
              <a:latin typeface="Georgia"/>
              <a:cs typeface="Georgia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3198" y="2649665"/>
            <a:ext cx="2534163" cy="274009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200" y="2649665"/>
            <a:ext cx="2534163" cy="2740099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973731" y="5389764"/>
            <a:ext cx="27051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dirty="0" smtClean="0"/>
              <a:t>Med </a:t>
            </a:r>
            <a:r>
              <a:rPr lang="sv-SE" sz="2000" dirty="0" err="1" smtClean="0"/>
              <a:t>Equireqtangular</a:t>
            </a:r>
            <a:r>
              <a:rPr lang="sv-SE" sz="2000" dirty="0" smtClean="0"/>
              <a:t> formeln</a:t>
            </a:r>
            <a:endParaRPr lang="sv-SE" sz="2000" dirty="0">
              <a:latin typeface="Georgia"/>
              <a:cs typeface="Georgia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077730" y="5389764"/>
            <a:ext cx="27051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dirty="0" smtClean="0"/>
              <a:t>Utan </a:t>
            </a:r>
            <a:r>
              <a:rPr lang="sv-SE" sz="2000" dirty="0" err="1" smtClean="0"/>
              <a:t>Equireqtangular</a:t>
            </a:r>
            <a:r>
              <a:rPr lang="sv-SE" sz="2000" dirty="0" smtClean="0"/>
              <a:t> formeln</a:t>
            </a:r>
            <a:endParaRPr lang="sv-SE" sz="2000" dirty="0"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2054756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sv-SE" dirty="0" smtClean="0"/>
              <a:t>Diskussion och slutsats</a:t>
            </a:r>
            <a:endParaRPr lang="sv-SE" dirty="0"/>
          </a:p>
        </p:txBody>
      </p:sp>
      <p:sp>
        <p:nvSpPr>
          <p:cNvPr id="3" name="Underrubrik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sv-SE" i="1" dirty="0" smtClean="0"/>
              <a:t>Svårigheter och förbättringar, framtida arbeten samt utökat arbete</a:t>
            </a:r>
          </a:p>
        </p:txBody>
      </p:sp>
    </p:spTree>
    <p:extLst>
      <p:ext uri="{BB962C8B-B14F-4D97-AF65-F5344CB8AC3E}">
        <p14:creationId xmlns:p14="http://schemas.microsoft.com/office/powerpoint/2010/main" val="1095173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v-SE" dirty="0" smtClean="0"/>
              <a:t>Diskussion</a:t>
            </a:r>
            <a:endParaRPr lang="sv-S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E7A0F-EEC9-40F0-963E-38D58441380B}" type="datetime1">
              <a:rPr lang="sv-SE" smtClean="0"/>
              <a:t>2016-05-24</a:t>
            </a:fld>
            <a:endParaRPr lang="sv-S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4C9D9-979F-D94A-9054-C3B7EAD37AEB}" type="slidenum">
              <a:rPr lang="sv-SE" smtClean="0"/>
              <a:pPr/>
              <a:t>16</a:t>
            </a:fld>
            <a:endParaRPr lang="sv-S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Geo-based media player</a:t>
            </a:r>
            <a:endParaRPr lang="sv-SE" dirty="0"/>
          </a:p>
        </p:txBody>
      </p:sp>
      <p:sp>
        <p:nvSpPr>
          <p:cNvPr id="13" name="TextBox 12"/>
          <p:cNvSpPr txBox="1"/>
          <p:nvPr/>
        </p:nvSpPr>
        <p:spPr>
          <a:xfrm>
            <a:off x="762000" y="1830356"/>
            <a:ext cx="600075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dirty="0">
                <a:latin typeface="Georgia"/>
                <a:cs typeface="Georgia"/>
              </a:rPr>
              <a:t>Integrering med 360 kameror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sv-SE" sz="2400" dirty="0">
                <a:latin typeface="Georgia"/>
                <a:cs typeface="Georgia"/>
              </a:rPr>
              <a:t>Användning under möten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sv-SE" sz="2400" dirty="0">
              <a:latin typeface="Georgia"/>
              <a:cs typeface="Georgi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dirty="0">
                <a:latin typeface="Georgia"/>
                <a:cs typeface="Georgia"/>
              </a:rPr>
              <a:t>Potentiella </a:t>
            </a:r>
            <a:r>
              <a:rPr lang="sv-SE" sz="2400" dirty="0" err="1">
                <a:latin typeface="Georgia"/>
                <a:cs typeface="Georgia"/>
              </a:rPr>
              <a:t>prefetching</a:t>
            </a:r>
            <a:r>
              <a:rPr lang="sv-SE" sz="2400" dirty="0">
                <a:latin typeface="Georgia"/>
                <a:cs typeface="Georgia"/>
              </a:rPr>
              <a:t> idéer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sv-SE" sz="2400" dirty="0">
                <a:latin typeface="Georgia"/>
                <a:cs typeface="Georgia"/>
              </a:rPr>
              <a:t>Förutse videos man kommer se på </a:t>
            </a:r>
            <a:r>
              <a:rPr lang="sv-SE" sz="2400" dirty="0" smtClean="0">
                <a:latin typeface="Georgia"/>
                <a:cs typeface="Georgia"/>
              </a:rPr>
              <a:t>Youtube</a:t>
            </a:r>
            <a:endParaRPr lang="sv-SE" sz="2400" dirty="0" smtClean="0">
              <a:latin typeface="Georgia"/>
              <a:cs typeface="Georgi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sv-SE" sz="2400" dirty="0">
              <a:latin typeface="Georgia"/>
              <a:cs typeface="Georgi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dirty="0" smtClean="0">
                <a:latin typeface="Georgia"/>
                <a:cs typeface="Georgia"/>
              </a:rPr>
              <a:t>HAS </a:t>
            </a:r>
            <a:r>
              <a:rPr lang="sv-SE" sz="2400" dirty="0" smtClean="0">
                <a:latin typeface="Georgia"/>
                <a:cs typeface="Georgia"/>
              </a:rPr>
              <a:t>och </a:t>
            </a:r>
            <a:r>
              <a:rPr lang="sv-SE" sz="2400" dirty="0" err="1" smtClean="0">
                <a:latin typeface="Georgia"/>
                <a:cs typeface="Georgia"/>
              </a:rPr>
              <a:t>prefetching</a:t>
            </a:r>
            <a:endParaRPr lang="sv-SE" sz="2400" dirty="0" smtClean="0">
              <a:latin typeface="Georgia"/>
              <a:cs typeface="Georgi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sv-SE" sz="2400" dirty="0"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1206113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v-SE" dirty="0" smtClean="0"/>
              <a:t>HTTP-adaptive Streaming och </a:t>
            </a:r>
            <a:r>
              <a:rPr lang="sv-SE" dirty="0" err="1" smtClean="0"/>
              <a:t>Prefetching</a:t>
            </a:r>
            <a:endParaRPr lang="sv-S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E7A0F-EEC9-40F0-963E-38D58441380B}" type="datetime1">
              <a:rPr lang="sv-SE" smtClean="0"/>
              <a:t>2016-05-24</a:t>
            </a:fld>
            <a:endParaRPr lang="sv-S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4C9D9-979F-D94A-9054-C3B7EAD37AEB}" type="slidenum">
              <a:rPr lang="sv-SE" smtClean="0"/>
              <a:pPr/>
              <a:t>17</a:t>
            </a:fld>
            <a:endParaRPr lang="sv-S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Geo-based media player</a:t>
            </a:r>
            <a:endParaRPr lang="sv-SE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9097" y="1961002"/>
            <a:ext cx="4634851" cy="406774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363" y="1830355"/>
            <a:ext cx="3042833" cy="193741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363" y="4002902"/>
            <a:ext cx="3144241" cy="2025847"/>
          </a:xfrm>
          <a:prstGeom prst="rect">
            <a:avLst/>
          </a:prstGeom>
        </p:spPr>
      </p:pic>
      <p:sp>
        <p:nvSpPr>
          <p:cNvPr id="11" name="Down Arrow 10"/>
          <p:cNvSpPr/>
          <p:nvPr/>
        </p:nvSpPr>
        <p:spPr>
          <a:xfrm>
            <a:off x="1812943" y="3767768"/>
            <a:ext cx="352540" cy="235134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902779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smtClean="0"/>
              <a:t>Slutsats</a:t>
            </a:r>
            <a:endParaRPr lang="sv-S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E7A0F-EEC9-40F0-963E-38D58441380B}" type="datetime1">
              <a:rPr lang="sv-SE" smtClean="0"/>
              <a:t>2016-05-24</a:t>
            </a:fld>
            <a:endParaRPr lang="sv-S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4C9D9-979F-D94A-9054-C3B7EAD37AEB}" type="slidenum">
              <a:rPr lang="sv-SE" smtClean="0"/>
              <a:pPr/>
              <a:t>18</a:t>
            </a:fld>
            <a:endParaRPr lang="sv-S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Geo-based media player</a:t>
            </a:r>
            <a:endParaRPr lang="sv-SE" dirty="0"/>
          </a:p>
        </p:txBody>
      </p:sp>
      <p:sp>
        <p:nvSpPr>
          <p:cNvPr id="9" name="TextBox 8"/>
          <p:cNvSpPr txBox="1"/>
          <p:nvPr/>
        </p:nvSpPr>
        <p:spPr>
          <a:xfrm>
            <a:off x="762000" y="1830356"/>
            <a:ext cx="775404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dirty="0" smtClean="0">
                <a:latin typeface="Georgia"/>
                <a:cs typeface="Georgia"/>
              </a:rPr>
              <a:t>Vårt </a:t>
            </a:r>
            <a:r>
              <a:rPr lang="sv-SE" sz="2400" dirty="0" smtClean="0">
                <a:latin typeface="Georgia"/>
                <a:cs typeface="Georgia"/>
              </a:rPr>
              <a:t>arbete har </a:t>
            </a:r>
            <a:r>
              <a:rPr lang="sv-SE" sz="2400" dirty="0" smtClean="0">
                <a:latin typeface="Georgia"/>
                <a:cs typeface="Georgia"/>
              </a:rPr>
              <a:t>bidragit med en </a:t>
            </a:r>
            <a:r>
              <a:rPr lang="sv-SE" sz="2400" dirty="0" err="1" smtClean="0">
                <a:latin typeface="Georgia"/>
                <a:cs typeface="Georgia"/>
              </a:rPr>
              <a:t>command</a:t>
            </a:r>
            <a:r>
              <a:rPr lang="sv-SE" sz="2400" dirty="0" smtClean="0">
                <a:latin typeface="Georgia"/>
                <a:cs typeface="Georgia"/>
              </a:rPr>
              <a:t>-and-</a:t>
            </a:r>
            <a:r>
              <a:rPr lang="sv-SE" sz="2400" dirty="0" err="1" smtClean="0">
                <a:latin typeface="Georgia"/>
                <a:cs typeface="Georgia"/>
              </a:rPr>
              <a:t>control</a:t>
            </a:r>
            <a:r>
              <a:rPr lang="sv-SE" sz="2400" dirty="0" smtClean="0">
                <a:latin typeface="Georgia"/>
                <a:cs typeface="Georgia"/>
              </a:rPr>
              <a:t> center interface för interaktive video </a:t>
            </a:r>
            <a:r>
              <a:rPr lang="sv-SE" sz="2400" dirty="0" err="1" smtClean="0">
                <a:latin typeface="Georgia"/>
                <a:cs typeface="Georgia"/>
              </a:rPr>
              <a:t>strömmning</a:t>
            </a:r>
            <a:endParaRPr lang="sv-SE" sz="2400" dirty="0" smtClean="0">
              <a:latin typeface="Georgia"/>
              <a:cs typeface="Georgi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sv-SE" sz="2400" dirty="0">
              <a:latin typeface="Georgia"/>
              <a:cs typeface="Georgi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dirty="0" smtClean="0">
                <a:latin typeface="Georgia"/>
                <a:cs typeface="Georgia"/>
              </a:rPr>
              <a:t>Interface kan acceptera godtyckligt många objekt och placera ut dem själv automatiskt med precision som medför att relativitet behålls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sv-SE" sz="2400" dirty="0" smtClean="0">
              <a:latin typeface="Georgia"/>
              <a:cs typeface="Georgi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dirty="0" smtClean="0">
                <a:latin typeface="Georgia"/>
                <a:cs typeface="Georgia"/>
              </a:rPr>
              <a:t>I </a:t>
            </a:r>
            <a:r>
              <a:rPr lang="sv-SE" sz="2400" dirty="0" smtClean="0">
                <a:latin typeface="Georgia"/>
                <a:cs typeface="Georgia"/>
              </a:rPr>
              <a:t>framtida arbeten kommer </a:t>
            </a:r>
            <a:r>
              <a:rPr lang="sv-SE" sz="2400" dirty="0" err="1" smtClean="0">
                <a:latin typeface="Georgia"/>
                <a:cs typeface="Georgia"/>
              </a:rPr>
              <a:t>prefetching</a:t>
            </a:r>
            <a:r>
              <a:rPr lang="sv-SE" sz="2400" dirty="0" smtClean="0">
                <a:latin typeface="Georgia"/>
                <a:cs typeface="Georgia"/>
              </a:rPr>
              <a:t> med HAS bli implementerad för att ge ”</a:t>
            </a:r>
            <a:r>
              <a:rPr lang="sv-SE" sz="2400" dirty="0" err="1" smtClean="0">
                <a:latin typeface="Georgia"/>
                <a:cs typeface="Georgia"/>
              </a:rPr>
              <a:t>seamless</a:t>
            </a:r>
            <a:r>
              <a:rPr lang="sv-SE" sz="2400" dirty="0" smtClean="0">
                <a:latin typeface="Georgia"/>
                <a:cs typeface="Georgia"/>
              </a:rPr>
              <a:t> </a:t>
            </a:r>
            <a:r>
              <a:rPr lang="sv-SE" sz="2400" dirty="0" err="1" smtClean="0">
                <a:latin typeface="Georgia"/>
                <a:cs typeface="Georgia"/>
              </a:rPr>
              <a:t>interaction</a:t>
            </a:r>
            <a:r>
              <a:rPr lang="sv-SE" sz="2400" dirty="0" smtClean="0">
                <a:latin typeface="Georgia"/>
                <a:cs typeface="Georgia"/>
              </a:rPr>
              <a:t>”</a:t>
            </a:r>
            <a:endParaRPr lang="sv-SE" sz="2400" dirty="0"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3250248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text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/>
          </a:bodyPr>
          <a:lstStyle/>
          <a:p>
            <a:r>
              <a:rPr lang="sv-SE" dirty="0" smtClean="0"/>
              <a:t>Tack för oss!</a:t>
            </a:r>
          </a:p>
          <a:p>
            <a:r>
              <a:rPr lang="sv-SE" dirty="0" smtClean="0"/>
              <a:t>Andreas Nordberg och Jonathan Sjölund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427217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 descr="https://www-cdn.jtvnw.net/images/twitch_logo3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352990">
            <a:off x="256789" y="2441965"/>
            <a:ext cx="249555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ubrik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v-SE" dirty="0" smtClean="0"/>
              <a:t>Varje dag ses miljontals olika video strömmar</a:t>
            </a:r>
            <a:endParaRPr lang="sv-SE" dirty="0"/>
          </a:p>
        </p:txBody>
      </p:sp>
      <p:sp>
        <p:nvSpPr>
          <p:cNvPr id="9" name="Platshållare för datum 8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fld id="{D1B33673-71EA-4179-99D2-EA7D85E80AAC}" type="datetime1">
              <a:rPr lang="sv-SE" smtClean="0"/>
              <a:t>2016-05-24</a:t>
            </a:fld>
            <a:endParaRPr lang="sv-SE" dirty="0"/>
          </a:p>
        </p:txBody>
      </p:sp>
      <p:sp>
        <p:nvSpPr>
          <p:cNvPr id="5" name="Platshållare för bildnummer 4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80A4C9D9-979F-D94A-9054-C3B7EAD37AEB}" type="slidenum">
              <a:rPr lang="sv-SE" smtClean="0"/>
              <a:pPr/>
              <a:t>2</a:t>
            </a:fld>
            <a:endParaRPr lang="sv-SE" dirty="0"/>
          </a:p>
        </p:txBody>
      </p:sp>
      <p:sp>
        <p:nvSpPr>
          <p:cNvPr id="3" name="Platshållare för sidfot 2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sv-SE" smtClean="0"/>
              <a:t>Geo-based media player</a:t>
            </a:r>
            <a:endParaRPr lang="sv-SE" dirty="0"/>
          </a:p>
        </p:txBody>
      </p:sp>
      <p:sp>
        <p:nvSpPr>
          <p:cNvPr id="2" name="TextBox 1"/>
          <p:cNvSpPr txBox="1"/>
          <p:nvPr/>
        </p:nvSpPr>
        <p:spPr>
          <a:xfrm>
            <a:off x="762000" y="1830356"/>
            <a:ext cx="60007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400" dirty="0" err="1" smtClean="0">
                <a:latin typeface="Georgia"/>
                <a:cs typeface="Georgia"/>
              </a:rPr>
              <a:t>Twitch</a:t>
            </a:r>
            <a:r>
              <a:rPr lang="sv-SE" sz="2400" dirty="0" smtClean="0">
                <a:latin typeface="Georgia"/>
                <a:cs typeface="Georgia"/>
              </a:rPr>
              <a:t>, Youtube, och även Facebook m.m.</a:t>
            </a:r>
            <a:endParaRPr lang="sv-SE" sz="2400" dirty="0">
              <a:latin typeface="Georgia"/>
              <a:cs typeface="Georgia"/>
            </a:endParaRPr>
          </a:p>
        </p:txBody>
      </p:sp>
      <p:pic>
        <p:nvPicPr>
          <p:cNvPr id="1030" name="Picture 6" descr="http://www.ispreview.co.uk/wp-content/uploads/ngg_featured/internet_video_and_streaming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7026" y="2522853"/>
            <a:ext cx="3553687" cy="2606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s://s.ytimg.com/yts/img/yt_1200-vfl4C3T0K.pn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97" t="34919" r="13576" b="34969"/>
          <a:stretch/>
        </p:blipFill>
        <p:spPr bwMode="auto">
          <a:xfrm rot="526522">
            <a:off x="6723943" y="2834425"/>
            <a:ext cx="2343151" cy="990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http://www.underconsideration.com/brandnew/archives/facebook_2015_logo_detail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8969" y="4584642"/>
            <a:ext cx="2688769" cy="933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3165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ubrik 5"/>
          <p:cNvSpPr>
            <a:spLocks noGrp="1"/>
          </p:cNvSpPr>
          <p:nvPr>
            <p:ph type="title"/>
          </p:nvPr>
        </p:nvSpPr>
        <p:spPr>
          <a:xfrm>
            <a:off x="685076" y="818761"/>
            <a:ext cx="8268327" cy="831131"/>
          </a:xfrm>
        </p:spPr>
        <p:txBody>
          <a:bodyPr>
            <a:normAutofit fontScale="90000"/>
          </a:bodyPr>
          <a:lstStyle/>
          <a:p>
            <a:pPr algn="ctr"/>
            <a:r>
              <a:rPr lang="sv-SE" dirty="0" smtClean="0"/>
              <a:t>Tänk om man kunde interagera och byta mellan video strömmar på begäran</a:t>
            </a:r>
            <a:endParaRPr lang="sv-SE" dirty="0"/>
          </a:p>
        </p:txBody>
      </p:sp>
      <p:sp>
        <p:nvSpPr>
          <p:cNvPr id="8" name="Platshållare för innehåll 7"/>
          <p:cNvSpPr>
            <a:spLocks noGrp="1"/>
          </p:cNvSpPr>
          <p:nvPr>
            <p:ph type="body" sz="quarter" idx="13"/>
          </p:nvPr>
        </p:nvSpPr>
        <p:spPr>
          <a:xfrm>
            <a:off x="593363" y="1843625"/>
            <a:ext cx="2417364" cy="588993"/>
          </a:xfrm>
          <a:prstGeom prst="rect">
            <a:avLst/>
          </a:prstGeom>
        </p:spPr>
        <p:txBody>
          <a:bodyPr/>
          <a:lstStyle/>
          <a:p>
            <a:pPr marL="0" indent="0" algn="ctr">
              <a:buNone/>
            </a:pPr>
            <a:r>
              <a:rPr lang="sv-SE" sz="2000" dirty="0" smtClean="0"/>
              <a:t>Under event och festivaler</a:t>
            </a:r>
            <a:endParaRPr lang="sv-SE" sz="2000" dirty="0"/>
          </a:p>
        </p:txBody>
      </p:sp>
      <p:sp>
        <p:nvSpPr>
          <p:cNvPr id="5" name="Platshållare fö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8ABEC-5E38-4B3D-A792-524316805FEB}" type="datetime1">
              <a:rPr lang="sv-SE" smtClean="0"/>
              <a:t>2016-05-24</a:t>
            </a:fld>
            <a:endParaRPr lang="sv-SE" dirty="0"/>
          </a:p>
        </p:txBody>
      </p:sp>
      <p:sp>
        <p:nvSpPr>
          <p:cNvPr id="7" name="Platshållare för sidfot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Geo-based media player</a:t>
            </a:r>
            <a:endParaRPr lang="sv-SE" dirty="0"/>
          </a:p>
        </p:txBody>
      </p:sp>
      <p:sp>
        <p:nvSpPr>
          <p:cNvPr id="9" name="Platshållare för bild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4C9D9-979F-D94A-9054-C3B7EAD37AEB}" type="slidenum">
              <a:rPr lang="sv-SE" smtClean="0"/>
              <a:pPr/>
              <a:t>3</a:t>
            </a:fld>
            <a:endParaRPr lang="sv-SE" dirty="0"/>
          </a:p>
        </p:txBody>
      </p:sp>
      <p:pic>
        <p:nvPicPr>
          <p:cNvPr id="10" name="Picture 2" descr="http://thenextweb.com/wp-content/blogs.dir/1/files/2013/09/85807485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076" y="2643788"/>
            <a:ext cx="2220804" cy="1480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https://cdn3.vox-cdn.com/thumbor/W6a_pgSkVrcl-5V2U-UOnsVBjFM=/356x0:1244x500/1600x900/cdn0.vox-cdn.com/uploads/chorus_image/image/47846167/league_of_legends_world_championship_2015.0.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076" y="4264614"/>
            <a:ext cx="2222864" cy="1250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Platshållare för innehåll 7"/>
          <p:cNvSpPr txBox="1">
            <a:spLocks/>
          </p:cNvSpPr>
          <p:nvPr/>
        </p:nvSpPr>
        <p:spPr>
          <a:xfrm>
            <a:off x="6144874" y="1821906"/>
            <a:ext cx="2808529" cy="588993"/>
          </a:xfrm>
          <a:prstGeom prst="rect">
            <a:avLst/>
          </a:prstGeom>
        </p:spPr>
        <p:txBody>
          <a:bodyPr vert="horz"/>
          <a:lstStyle>
            <a:lvl1pPr marL="342900" indent="-342900" algn="l" defTabSz="457200" rtl="0" eaLnBrk="1" latinLnBrk="0" hangingPunct="1">
              <a:spcBef>
                <a:spcPts val="900"/>
              </a:spcBef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Georgia"/>
                <a:ea typeface="+mn-ea"/>
                <a:cs typeface="Georgia"/>
              </a:defRPr>
            </a:lvl1pPr>
            <a:lvl2pPr marL="742950" indent="-285750" algn="l" defTabSz="457200" rtl="0" eaLnBrk="1" latinLnBrk="0" hangingPunct="1">
              <a:spcBef>
                <a:spcPts val="900"/>
              </a:spcBef>
              <a:buFont typeface="Arial"/>
              <a:buChar char="–"/>
              <a:defRPr sz="2400" b="0" i="0" kern="1200">
                <a:solidFill>
                  <a:schemeClr val="tx1"/>
                </a:solidFill>
                <a:latin typeface="Georgia"/>
                <a:ea typeface="+mn-ea"/>
                <a:cs typeface="Georgia"/>
              </a:defRPr>
            </a:lvl2pPr>
            <a:lvl3pPr marL="1143000" indent="-228600" algn="l" defTabSz="457200" rtl="0" eaLnBrk="1" latinLnBrk="0" hangingPunct="1">
              <a:spcBef>
                <a:spcPts val="900"/>
              </a:spcBef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Georgia"/>
                <a:ea typeface="+mn-ea"/>
                <a:cs typeface="Georgia"/>
              </a:defRPr>
            </a:lvl3pPr>
            <a:lvl4pPr marL="1600200" indent="-228600" algn="l" defTabSz="457200" rtl="0" eaLnBrk="1" latinLnBrk="0" hangingPunct="1">
              <a:spcBef>
                <a:spcPts val="900"/>
              </a:spcBef>
              <a:buFont typeface="Arial"/>
              <a:buChar char="–"/>
              <a:defRPr sz="2400" b="0" i="0" kern="1200">
                <a:solidFill>
                  <a:schemeClr val="tx1"/>
                </a:solidFill>
                <a:latin typeface="Georgia"/>
                <a:ea typeface="+mn-ea"/>
                <a:cs typeface="Georgia"/>
              </a:defRPr>
            </a:lvl4pPr>
            <a:lvl5pPr marL="2057400" indent="-228600" algn="l" defTabSz="457200" rtl="0" eaLnBrk="1" latinLnBrk="0" hangingPunct="1">
              <a:spcBef>
                <a:spcPts val="900"/>
              </a:spcBef>
              <a:buFont typeface="Arial"/>
              <a:buChar char="»"/>
              <a:defRPr sz="2400" b="0" i="0" kern="1200">
                <a:solidFill>
                  <a:schemeClr val="tx1"/>
                </a:solidFill>
                <a:latin typeface="Georgia"/>
                <a:ea typeface="+mn-ea"/>
                <a:cs typeface="Georgia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sv-SE" sz="2000" dirty="0" smtClean="0"/>
              <a:t>Men även under katastrof scenarion</a:t>
            </a:r>
            <a:endParaRPr lang="sv-SE" sz="2000" dirty="0"/>
          </a:p>
        </p:txBody>
      </p:sp>
      <p:sp>
        <p:nvSpPr>
          <p:cNvPr id="13" name="Platshållare för innehåll 7"/>
          <p:cNvSpPr txBox="1">
            <a:spLocks/>
          </p:cNvSpPr>
          <p:nvPr/>
        </p:nvSpPr>
        <p:spPr>
          <a:xfrm>
            <a:off x="3345188" y="1826131"/>
            <a:ext cx="2628236" cy="588993"/>
          </a:xfrm>
          <a:prstGeom prst="rect">
            <a:avLst/>
          </a:prstGeom>
        </p:spPr>
        <p:txBody>
          <a:bodyPr vert="horz"/>
          <a:lstStyle>
            <a:lvl1pPr marL="342900" indent="-342900" algn="l" defTabSz="457200" rtl="0" eaLnBrk="1" latinLnBrk="0" hangingPunct="1">
              <a:spcBef>
                <a:spcPts val="900"/>
              </a:spcBef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Georgia"/>
                <a:ea typeface="+mn-ea"/>
                <a:cs typeface="Georgia"/>
              </a:defRPr>
            </a:lvl1pPr>
            <a:lvl2pPr marL="742950" indent="-285750" algn="l" defTabSz="457200" rtl="0" eaLnBrk="1" latinLnBrk="0" hangingPunct="1">
              <a:spcBef>
                <a:spcPts val="900"/>
              </a:spcBef>
              <a:buFont typeface="Arial"/>
              <a:buChar char="–"/>
              <a:defRPr sz="2400" b="0" i="0" kern="1200">
                <a:solidFill>
                  <a:schemeClr val="tx1"/>
                </a:solidFill>
                <a:latin typeface="Georgia"/>
                <a:ea typeface="+mn-ea"/>
                <a:cs typeface="Georgia"/>
              </a:defRPr>
            </a:lvl2pPr>
            <a:lvl3pPr marL="1143000" indent="-228600" algn="l" defTabSz="457200" rtl="0" eaLnBrk="1" latinLnBrk="0" hangingPunct="1">
              <a:spcBef>
                <a:spcPts val="900"/>
              </a:spcBef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Georgia"/>
                <a:ea typeface="+mn-ea"/>
                <a:cs typeface="Georgia"/>
              </a:defRPr>
            </a:lvl3pPr>
            <a:lvl4pPr marL="1600200" indent="-228600" algn="l" defTabSz="457200" rtl="0" eaLnBrk="1" latinLnBrk="0" hangingPunct="1">
              <a:spcBef>
                <a:spcPts val="900"/>
              </a:spcBef>
              <a:buFont typeface="Arial"/>
              <a:buChar char="–"/>
              <a:defRPr sz="2400" b="0" i="0" kern="1200">
                <a:solidFill>
                  <a:schemeClr val="tx1"/>
                </a:solidFill>
                <a:latin typeface="Georgia"/>
                <a:ea typeface="+mn-ea"/>
                <a:cs typeface="Georgia"/>
              </a:defRPr>
            </a:lvl4pPr>
            <a:lvl5pPr marL="2057400" indent="-228600" algn="l" defTabSz="457200" rtl="0" eaLnBrk="1" latinLnBrk="0" hangingPunct="1">
              <a:spcBef>
                <a:spcPts val="900"/>
              </a:spcBef>
              <a:buFont typeface="Arial"/>
              <a:buChar char="»"/>
              <a:defRPr sz="2400" b="0" i="0" kern="1200">
                <a:solidFill>
                  <a:schemeClr val="tx1"/>
                </a:solidFill>
                <a:latin typeface="Georgia"/>
                <a:ea typeface="+mn-ea"/>
                <a:cs typeface="Georgia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sv-SE" sz="2000" dirty="0" smtClean="0"/>
              <a:t>Under forskning och arbete</a:t>
            </a:r>
            <a:endParaRPr lang="sv-SE" sz="2000" dirty="0"/>
          </a:p>
        </p:txBody>
      </p:sp>
      <p:pic>
        <p:nvPicPr>
          <p:cNvPr id="2052" name="Picture 4" descr="http://www.moderat.se/sites/default/files/styles/slideshow/public/forskning_canstock.jpg?itok=Fiu1oiB0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6592" y="3398722"/>
            <a:ext cx="2996513" cy="1688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https://jeffalderdice.files.wordpress.com/2013/06/disaster1.gif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3398" y="3340689"/>
            <a:ext cx="2871479" cy="1847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26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P spid="12" grpId="0"/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ubrik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sv-SE" dirty="0" smtClean="0"/>
              <a:t>Ge möjligheten för en användare att byta vy på begäran</a:t>
            </a:r>
            <a:endParaRPr lang="sv-SE" dirty="0"/>
          </a:p>
        </p:txBody>
      </p:sp>
      <p:sp>
        <p:nvSpPr>
          <p:cNvPr id="6" name="Platshållare för datum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F5CCB-1A84-4F78-A504-0F4735EC932C}" type="datetime1">
              <a:rPr lang="sv-SE" smtClean="0"/>
              <a:t>2016-05-24</a:t>
            </a:fld>
            <a:endParaRPr lang="sv-SE" dirty="0"/>
          </a:p>
        </p:txBody>
      </p:sp>
      <p:sp>
        <p:nvSpPr>
          <p:cNvPr id="7" name="Platshållare för sidfot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Geo-based media player</a:t>
            </a:r>
            <a:endParaRPr lang="sv-SE" dirty="0"/>
          </a:p>
        </p:txBody>
      </p:sp>
      <p:sp>
        <p:nvSpPr>
          <p:cNvPr id="8" name="Platshållare för bildnumm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4C9D9-979F-D94A-9054-C3B7EAD37AEB}" type="slidenum">
              <a:rPr lang="sv-SE" smtClean="0"/>
              <a:pPr/>
              <a:t>4</a:t>
            </a:fld>
            <a:endParaRPr lang="sv-SE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61896"/>
            <a:ext cx="9144000" cy="2867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7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sv-SE" dirty="0" err="1" smtClean="0"/>
              <a:t>Command</a:t>
            </a:r>
            <a:r>
              <a:rPr lang="sv-SE" dirty="0" smtClean="0"/>
              <a:t>-and-</a:t>
            </a:r>
            <a:r>
              <a:rPr lang="sv-SE" dirty="0" err="1" smtClean="0"/>
              <a:t>control</a:t>
            </a:r>
            <a:r>
              <a:rPr lang="sv-SE" dirty="0" smtClean="0"/>
              <a:t> center interface</a:t>
            </a:r>
            <a:endParaRPr lang="sv-SE" dirty="0"/>
          </a:p>
        </p:txBody>
      </p:sp>
      <p:sp>
        <p:nvSpPr>
          <p:cNvPr id="3" name="Underrubrik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sv-SE" dirty="0" smtClean="0"/>
              <a:t>Representation, funktionalitet, server integration och resultat</a:t>
            </a:r>
            <a:endParaRPr lang="sv-SE" i="1" dirty="0"/>
          </a:p>
        </p:txBody>
      </p:sp>
    </p:spTree>
    <p:extLst>
      <p:ext uri="{BB962C8B-B14F-4D97-AF65-F5344CB8AC3E}">
        <p14:creationId xmlns:p14="http://schemas.microsoft.com/office/powerpoint/2010/main" val="771151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ubrik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v-SE" dirty="0" smtClean="0"/>
              <a:t>Koncept interface för </a:t>
            </a:r>
            <a:r>
              <a:rPr lang="sv-SE" dirty="0" err="1" smtClean="0"/>
              <a:t>Command</a:t>
            </a:r>
            <a:r>
              <a:rPr lang="sv-SE" dirty="0" smtClean="0"/>
              <a:t>-and-</a:t>
            </a:r>
            <a:r>
              <a:rPr lang="sv-SE" dirty="0" err="1" smtClean="0"/>
              <a:t>control</a:t>
            </a:r>
            <a:r>
              <a:rPr lang="sv-SE" dirty="0" smtClean="0"/>
              <a:t> center </a:t>
            </a:r>
            <a:endParaRPr lang="sv-SE" dirty="0"/>
          </a:p>
        </p:txBody>
      </p:sp>
      <p:sp>
        <p:nvSpPr>
          <p:cNvPr id="6" name="Platshållare för datum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F5CCB-1A84-4F78-A504-0F4735EC932C}" type="datetime1">
              <a:rPr lang="sv-SE" smtClean="0"/>
              <a:t>2016-05-24</a:t>
            </a:fld>
            <a:endParaRPr lang="sv-SE" dirty="0"/>
          </a:p>
        </p:txBody>
      </p:sp>
      <p:sp>
        <p:nvSpPr>
          <p:cNvPr id="7" name="Platshållare för sidfot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Geo-based media player</a:t>
            </a:r>
            <a:endParaRPr lang="sv-SE" dirty="0"/>
          </a:p>
        </p:txBody>
      </p:sp>
      <p:sp>
        <p:nvSpPr>
          <p:cNvPr id="8" name="Platshållare för bildnumm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4C9D9-979F-D94A-9054-C3B7EAD37AEB}" type="slidenum">
              <a:rPr lang="sv-SE" smtClean="0"/>
              <a:pPr/>
              <a:t>6</a:t>
            </a:fld>
            <a:endParaRPr lang="sv-SE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2883" y="2001806"/>
            <a:ext cx="4276674" cy="401623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19150" y="2590800"/>
            <a:ext cx="3253733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000" dirty="0" smtClean="0">
                <a:latin typeface="Georgia"/>
                <a:cs typeface="Georgia"/>
              </a:rPr>
              <a:t>Streaming </a:t>
            </a:r>
            <a:r>
              <a:rPr lang="sv-SE" sz="2000" dirty="0" smtClean="0">
                <a:latin typeface="Georgia"/>
                <a:cs typeface="Georgia"/>
              </a:rPr>
              <a:t>objekt</a:t>
            </a:r>
            <a:endParaRPr lang="sv-SE" sz="2000" dirty="0" smtClean="0">
              <a:latin typeface="Georgia"/>
              <a:cs typeface="Georgi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sv-SE" sz="2000" dirty="0" smtClean="0">
                <a:latin typeface="Georgia"/>
                <a:cs typeface="Georgia"/>
              </a:rPr>
              <a:t>GPS information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sv-SE" sz="2000" dirty="0" smtClean="0">
                <a:latin typeface="Georgia"/>
                <a:cs typeface="Georgia"/>
              </a:rPr>
              <a:t>Riktning</a:t>
            </a:r>
          </a:p>
          <a:p>
            <a:pPr lvl="1"/>
            <a:endParaRPr lang="sv-SE" sz="2000" dirty="0" smtClean="0">
              <a:latin typeface="Georgia"/>
              <a:cs typeface="Georgi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000" dirty="0" smtClean="0">
                <a:latin typeface="Georgia"/>
                <a:cs typeface="Georgia"/>
              </a:rPr>
              <a:t>Point </a:t>
            </a:r>
            <a:r>
              <a:rPr lang="sv-SE" sz="2000" dirty="0" err="1" smtClean="0">
                <a:latin typeface="Georgia"/>
                <a:cs typeface="Georgia"/>
              </a:rPr>
              <a:t>of</a:t>
            </a:r>
            <a:r>
              <a:rPr lang="sv-SE" sz="2000" dirty="0" smtClean="0">
                <a:latin typeface="Georgia"/>
                <a:cs typeface="Georgia"/>
              </a:rPr>
              <a:t> </a:t>
            </a:r>
            <a:r>
              <a:rPr lang="sv-SE" sz="2000" dirty="0" err="1" smtClean="0">
                <a:latin typeface="Georgia"/>
                <a:cs typeface="Georgia"/>
              </a:rPr>
              <a:t>Interest</a:t>
            </a:r>
            <a:endParaRPr lang="sv-SE" sz="2000" dirty="0" smtClean="0">
              <a:latin typeface="Georgia"/>
              <a:cs typeface="Georgi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sv-SE" sz="2000" dirty="0" smtClean="0">
                <a:latin typeface="Georgia"/>
                <a:cs typeface="Georgia"/>
              </a:rPr>
              <a:t>GPS information</a:t>
            </a:r>
          </a:p>
          <a:p>
            <a:pPr lvl="1"/>
            <a:endParaRPr lang="sv-SE" sz="2000" dirty="0" smtClean="0">
              <a:latin typeface="Georgia"/>
              <a:cs typeface="Georgi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000" dirty="0" smtClean="0">
                <a:latin typeface="Georgia"/>
                <a:cs typeface="Georgia"/>
              </a:rPr>
              <a:t>Väderstreck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sv-SE" sz="2400" dirty="0">
              <a:latin typeface="Georgia"/>
              <a:cs typeface="Georgia"/>
            </a:endParaRPr>
          </a:p>
          <a:p>
            <a:endParaRPr lang="sv-SE" sz="2400" dirty="0" smtClean="0"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4266075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smtClean="0"/>
              <a:t>Adobe Media Server</a:t>
            </a:r>
            <a:endParaRPr lang="sv-S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E7A0F-EEC9-40F0-963E-38D58441380B}" type="datetime1">
              <a:rPr lang="sv-SE" smtClean="0"/>
              <a:t>2016-05-24</a:t>
            </a:fld>
            <a:endParaRPr lang="sv-S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4C9D9-979F-D94A-9054-C3B7EAD37AEB}" type="slidenum">
              <a:rPr lang="sv-SE" smtClean="0"/>
              <a:pPr/>
              <a:t>7</a:t>
            </a:fld>
            <a:endParaRPr lang="sv-S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Geo-based media player</a:t>
            </a:r>
            <a:endParaRPr lang="sv-SE" dirty="0"/>
          </a:p>
        </p:txBody>
      </p:sp>
      <p:sp>
        <p:nvSpPr>
          <p:cNvPr id="7" name="TextBox 6"/>
          <p:cNvSpPr txBox="1"/>
          <p:nvPr/>
        </p:nvSpPr>
        <p:spPr>
          <a:xfrm>
            <a:off x="330506" y="2126255"/>
            <a:ext cx="609977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dirty="0" smtClean="0">
                <a:latin typeface="Georgia"/>
                <a:cs typeface="Georgia"/>
              </a:rPr>
              <a:t>Möjliggör hämtning av videos via HTTP</a:t>
            </a:r>
          </a:p>
          <a:p>
            <a:endParaRPr lang="sv-SE" sz="2400" dirty="0" smtClean="0">
              <a:latin typeface="Georgia"/>
              <a:cs typeface="Georgi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dirty="0" smtClean="0">
                <a:latin typeface="Georgia"/>
                <a:cs typeface="Georgia"/>
              </a:rPr>
              <a:t>Apache server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sv-SE" sz="2400" dirty="0">
              <a:latin typeface="Georgia"/>
              <a:cs typeface="Georgi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dirty="0">
                <a:latin typeface="Georgia"/>
                <a:cs typeface="Georgia"/>
              </a:rPr>
              <a:t>Användes för att kunna utnyttja möjligheten att ladda ner </a:t>
            </a:r>
            <a:r>
              <a:rPr lang="sv-SE" sz="2400" dirty="0" err="1">
                <a:latin typeface="Georgia"/>
                <a:cs typeface="Georgia"/>
              </a:rPr>
              <a:t>chunks</a:t>
            </a:r>
            <a:r>
              <a:rPr lang="sv-SE" sz="2400" dirty="0">
                <a:latin typeface="Georgia"/>
                <a:cs typeface="Georgia"/>
              </a:rPr>
              <a:t> från </a:t>
            </a:r>
            <a:r>
              <a:rPr lang="sv-SE" sz="2400" dirty="0" err="1">
                <a:latin typeface="Georgia"/>
                <a:cs typeface="Georgia"/>
              </a:rPr>
              <a:t>cachen</a:t>
            </a:r>
            <a:endParaRPr lang="sv-SE" sz="2400" dirty="0">
              <a:latin typeface="Georgia"/>
              <a:cs typeface="Georgi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sv-SE" sz="2400" dirty="0" smtClean="0">
              <a:latin typeface="Georgia"/>
              <a:cs typeface="Georgia"/>
            </a:endParaRPr>
          </a:p>
          <a:p>
            <a:endParaRPr lang="sv-SE" sz="2400" dirty="0">
              <a:latin typeface="Georgia"/>
              <a:cs typeface="Georgia"/>
            </a:endParaRPr>
          </a:p>
          <a:p>
            <a:endParaRPr lang="sv-SE" sz="2400" dirty="0">
              <a:latin typeface="Georgia"/>
              <a:cs typeface="Georgia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85076" y="5221995"/>
            <a:ext cx="7496963" cy="3525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0" name="Rectangle 9"/>
          <p:cNvSpPr/>
          <p:nvPr/>
        </p:nvSpPr>
        <p:spPr>
          <a:xfrm>
            <a:off x="685076" y="5221995"/>
            <a:ext cx="394577" cy="3525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 smtClean="0">
                <a:solidFill>
                  <a:schemeClr val="tx1"/>
                </a:solidFill>
              </a:rPr>
              <a:t>1</a:t>
            </a:r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079653" y="5221995"/>
            <a:ext cx="394577" cy="3525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 smtClean="0">
                <a:solidFill>
                  <a:schemeClr val="tx1"/>
                </a:solidFill>
              </a:rPr>
              <a:t>2</a:t>
            </a:r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474230" y="5221995"/>
            <a:ext cx="394577" cy="3525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 smtClean="0">
                <a:solidFill>
                  <a:schemeClr val="tx1"/>
                </a:solidFill>
              </a:rPr>
              <a:t>3</a:t>
            </a:r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868807" y="5221995"/>
            <a:ext cx="394577" cy="3525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 smtClean="0">
                <a:solidFill>
                  <a:schemeClr val="tx1"/>
                </a:solidFill>
              </a:rPr>
              <a:t>4</a:t>
            </a:r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263384" y="5221995"/>
            <a:ext cx="394577" cy="3525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 smtClean="0">
                <a:solidFill>
                  <a:schemeClr val="tx1"/>
                </a:solidFill>
              </a:rPr>
              <a:t>5</a:t>
            </a:r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657961" y="5221995"/>
            <a:ext cx="394577" cy="3525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 smtClean="0">
                <a:solidFill>
                  <a:schemeClr val="tx1"/>
                </a:solidFill>
              </a:rPr>
              <a:t>6</a:t>
            </a:r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052538" y="5221995"/>
            <a:ext cx="394577" cy="3525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 smtClean="0">
                <a:solidFill>
                  <a:schemeClr val="tx1"/>
                </a:solidFill>
              </a:rPr>
              <a:t>7</a:t>
            </a:r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3447115" y="5221995"/>
            <a:ext cx="394577" cy="3525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 smtClean="0">
                <a:solidFill>
                  <a:schemeClr val="tx1"/>
                </a:solidFill>
              </a:rPr>
              <a:t>8</a:t>
            </a:r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3841692" y="5221995"/>
            <a:ext cx="394577" cy="3525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 smtClean="0">
                <a:solidFill>
                  <a:schemeClr val="tx1"/>
                </a:solidFill>
              </a:rPr>
              <a:t>9</a:t>
            </a:r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4236269" y="5221995"/>
            <a:ext cx="394577" cy="3525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 smtClean="0">
                <a:solidFill>
                  <a:schemeClr val="tx1"/>
                </a:solidFill>
              </a:rPr>
              <a:t>1</a:t>
            </a:r>
            <a:r>
              <a:rPr lang="sv-SE" spc="-300" dirty="0">
                <a:solidFill>
                  <a:schemeClr val="tx1"/>
                </a:solidFill>
              </a:rPr>
              <a:t>0</a:t>
            </a:r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4630846" y="5221995"/>
            <a:ext cx="394577" cy="3525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pc="-300" dirty="0" smtClean="0">
                <a:solidFill>
                  <a:schemeClr val="tx1"/>
                </a:solidFill>
              </a:rPr>
              <a:t>11</a:t>
            </a:r>
            <a:endParaRPr lang="sv-SE" spc="-300" dirty="0">
              <a:solidFill>
                <a:schemeClr val="tx1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5025423" y="5221995"/>
            <a:ext cx="394577" cy="3525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pc="-300" dirty="0" smtClean="0">
                <a:solidFill>
                  <a:schemeClr val="tx1"/>
                </a:solidFill>
              </a:rPr>
              <a:t>12</a:t>
            </a:r>
            <a:endParaRPr lang="sv-SE" spc="-300" dirty="0">
              <a:solidFill>
                <a:schemeClr val="tx1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5420000" y="5221995"/>
            <a:ext cx="394577" cy="3525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pc="-300" dirty="0" smtClean="0">
                <a:solidFill>
                  <a:schemeClr val="tx1"/>
                </a:solidFill>
              </a:rPr>
              <a:t>13</a:t>
            </a:r>
            <a:endParaRPr lang="sv-SE" spc="-300" dirty="0">
              <a:solidFill>
                <a:schemeClr val="tx1"/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5814577" y="5221995"/>
            <a:ext cx="394577" cy="3525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pc="-300" dirty="0" smtClean="0">
                <a:solidFill>
                  <a:schemeClr val="tx1"/>
                </a:solidFill>
              </a:rPr>
              <a:t>14</a:t>
            </a:r>
            <a:endParaRPr lang="sv-SE" spc="-300" dirty="0">
              <a:solidFill>
                <a:schemeClr val="tx1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6209154" y="5221995"/>
            <a:ext cx="394577" cy="3525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pc="-300" dirty="0" smtClean="0">
                <a:solidFill>
                  <a:schemeClr val="tx1"/>
                </a:solidFill>
              </a:rPr>
              <a:t>15</a:t>
            </a:r>
            <a:endParaRPr lang="sv-SE" spc="-300" dirty="0">
              <a:solidFill>
                <a:schemeClr val="tx1"/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6603731" y="5221995"/>
            <a:ext cx="394577" cy="3525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pc="-300" dirty="0" smtClean="0">
                <a:solidFill>
                  <a:schemeClr val="tx1"/>
                </a:solidFill>
              </a:rPr>
              <a:t>16</a:t>
            </a:r>
            <a:endParaRPr lang="sv-SE" spc="-300" dirty="0">
              <a:solidFill>
                <a:schemeClr val="tx1"/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6998308" y="5221995"/>
            <a:ext cx="394577" cy="3525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pc="-300" dirty="0" smtClean="0">
                <a:solidFill>
                  <a:schemeClr val="tx1"/>
                </a:solidFill>
              </a:rPr>
              <a:t>17</a:t>
            </a:r>
            <a:endParaRPr lang="sv-SE" spc="-300" dirty="0">
              <a:solidFill>
                <a:schemeClr val="tx1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7392885" y="5221995"/>
            <a:ext cx="394577" cy="3525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pc="-300" dirty="0" smtClean="0">
                <a:solidFill>
                  <a:schemeClr val="tx1"/>
                </a:solidFill>
              </a:rPr>
              <a:t>17</a:t>
            </a:r>
            <a:endParaRPr lang="sv-SE" spc="-300" dirty="0">
              <a:solidFill>
                <a:schemeClr val="tx1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7787462" y="5221340"/>
            <a:ext cx="394577" cy="3525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pc="-300" dirty="0" smtClean="0">
                <a:solidFill>
                  <a:schemeClr val="tx1"/>
                </a:solidFill>
              </a:rPr>
              <a:t>18</a:t>
            </a:r>
            <a:endParaRPr lang="sv-SE" spc="-300" dirty="0">
              <a:solidFill>
                <a:schemeClr val="tx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152193" y="5618928"/>
            <a:ext cx="48033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dirty="0" smtClean="0">
                <a:latin typeface="Georgia"/>
                <a:cs typeface="Georgia"/>
              </a:rPr>
              <a:t>En hel video indelade i </a:t>
            </a:r>
            <a:r>
              <a:rPr lang="sv-SE" sz="2000" dirty="0" err="1" smtClean="0">
                <a:latin typeface="Georgia"/>
                <a:cs typeface="Georgia"/>
              </a:rPr>
              <a:t>chunks</a:t>
            </a:r>
            <a:endParaRPr lang="sv-SE" sz="2000" dirty="0">
              <a:latin typeface="Georgia"/>
              <a:cs typeface="Georgia"/>
            </a:endParaRPr>
          </a:p>
        </p:txBody>
      </p:sp>
      <p:sp>
        <p:nvSpPr>
          <p:cNvPr id="30" name="Right Brace 29"/>
          <p:cNvSpPr/>
          <p:nvPr/>
        </p:nvSpPr>
        <p:spPr>
          <a:xfrm rot="16200000">
            <a:off x="6659269" y="4860757"/>
            <a:ext cx="283504" cy="394578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31" name="TextBox 30"/>
          <p:cNvSpPr txBox="1"/>
          <p:nvPr/>
        </p:nvSpPr>
        <p:spPr>
          <a:xfrm>
            <a:off x="6011865" y="4526895"/>
            <a:ext cx="15953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>
                <a:latin typeface="Georgia"/>
                <a:cs typeface="Georgia"/>
              </a:rPr>
              <a:t>4 sekunder</a:t>
            </a:r>
            <a:endParaRPr lang="sv-SE" dirty="0"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2335879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v-SE" dirty="0" smtClean="0"/>
              <a:t>Resultat och test fall för </a:t>
            </a:r>
            <a:r>
              <a:rPr lang="sv-SE" dirty="0" err="1" smtClean="0"/>
              <a:t>command</a:t>
            </a:r>
            <a:r>
              <a:rPr lang="sv-SE" dirty="0" smtClean="0"/>
              <a:t>-and-</a:t>
            </a:r>
            <a:r>
              <a:rPr lang="sv-SE" dirty="0" err="1" smtClean="0"/>
              <a:t>control</a:t>
            </a:r>
            <a:r>
              <a:rPr lang="sv-SE" dirty="0" smtClean="0"/>
              <a:t> center</a:t>
            </a:r>
            <a:endParaRPr lang="sv-S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E7A0F-EEC9-40F0-963E-38D58441380B}" type="datetime1">
              <a:rPr lang="sv-SE" smtClean="0"/>
              <a:t>2016-05-24</a:t>
            </a:fld>
            <a:endParaRPr lang="sv-S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4C9D9-979F-D94A-9054-C3B7EAD37AEB}" type="slidenum">
              <a:rPr lang="sv-SE" smtClean="0"/>
              <a:pPr/>
              <a:t>8</a:t>
            </a:fld>
            <a:endParaRPr lang="sv-S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Geo-based media player</a:t>
            </a:r>
            <a:endParaRPr lang="sv-SE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996" y="2595103"/>
            <a:ext cx="2508414" cy="238752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969585" y="4997791"/>
            <a:ext cx="19412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000" dirty="0" smtClean="0">
                <a:latin typeface="Georgia"/>
                <a:cs typeface="Georgia"/>
              </a:rPr>
              <a:t>Översikt</a:t>
            </a:r>
            <a:endParaRPr lang="sv-SE" sz="2000" dirty="0">
              <a:latin typeface="Georgia"/>
              <a:cs typeface="Georgia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1821" y="2203241"/>
            <a:ext cx="2113069" cy="158562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9118" y="2203242"/>
            <a:ext cx="2114168" cy="158562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7856" y="4206378"/>
            <a:ext cx="2132027" cy="159902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5648" y="4227078"/>
            <a:ext cx="2136479" cy="1599021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211037" y="3807918"/>
            <a:ext cx="21240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dirty="0" err="1" smtClean="0">
                <a:latin typeface="Georgia"/>
                <a:cs typeface="Georgia"/>
              </a:rPr>
              <a:t>Testvy</a:t>
            </a:r>
            <a:r>
              <a:rPr lang="sv-SE" sz="2000" dirty="0" smtClean="0">
                <a:latin typeface="Georgia"/>
                <a:cs typeface="Georgia"/>
              </a:rPr>
              <a:t> 1</a:t>
            </a:r>
            <a:endParaRPr lang="sv-SE" sz="2000" dirty="0">
              <a:latin typeface="Georgia"/>
              <a:cs typeface="Georgia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211036" y="5766429"/>
            <a:ext cx="21240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dirty="0" err="1" smtClean="0">
                <a:latin typeface="Georgia"/>
                <a:cs typeface="Georgia"/>
              </a:rPr>
              <a:t>Testvy</a:t>
            </a:r>
            <a:r>
              <a:rPr lang="sv-SE" sz="2000" dirty="0" smtClean="0">
                <a:latin typeface="Georgia"/>
                <a:cs typeface="Georgia"/>
              </a:rPr>
              <a:t> 2</a:t>
            </a:r>
            <a:endParaRPr lang="sv-SE" sz="2000" dirty="0"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2505604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smtClean="0"/>
              <a:t>Konsistens med </a:t>
            </a:r>
            <a:r>
              <a:rPr lang="sv-SE" dirty="0" err="1" smtClean="0"/>
              <a:t>videobytning</a:t>
            </a:r>
            <a:endParaRPr lang="sv-S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E7A0F-EEC9-40F0-963E-38D58441380B}" type="datetime1">
              <a:rPr lang="sv-SE" smtClean="0"/>
              <a:t>2016-05-24</a:t>
            </a:fld>
            <a:endParaRPr lang="sv-S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4C9D9-979F-D94A-9054-C3B7EAD37AEB}" type="slidenum">
              <a:rPr lang="sv-SE" smtClean="0"/>
              <a:pPr/>
              <a:t>9</a:t>
            </a:fld>
            <a:endParaRPr lang="sv-S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Geo-based media player</a:t>
            </a:r>
            <a:endParaRPr lang="sv-SE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5075" y="2052081"/>
            <a:ext cx="4573849" cy="275383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057399" y="5027644"/>
            <a:ext cx="5029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000" dirty="0" smtClean="0">
                <a:latin typeface="Georgia"/>
                <a:cs typeface="Georgia"/>
              </a:rPr>
              <a:t>Medelvärde: 137 millisekunder</a:t>
            </a:r>
            <a:endParaRPr lang="sv-SE" sz="2000" dirty="0"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4182535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tema">
  <a:themeElements>
    <a:clrScheme name="LIU Färger 3">
      <a:dk1>
        <a:sysClr val="windowText" lastClr="000000"/>
      </a:dk1>
      <a:lt1>
        <a:sysClr val="window" lastClr="FFFFFF"/>
      </a:lt1>
      <a:dk2>
        <a:srgbClr val="646464"/>
      </a:dk2>
      <a:lt2>
        <a:srgbClr val="C8C8C8"/>
      </a:lt2>
      <a:accent1>
        <a:srgbClr val="1BC8A6"/>
      </a:accent1>
      <a:accent2>
        <a:srgbClr val="43D9C0"/>
      </a:accent2>
      <a:accent3>
        <a:srgbClr val="70E4D2"/>
      </a:accent3>
      <a:accent4>
        <a:srgbClr val="A5F0E4"/>
      </a:accent4>
      <a:accent5>
        <a:srgbClr val="C3F3EC"/>
      </a:accent5>
      <a:accent6>
        <a:srgbClr val="1EBCC8"/>
      </a:accent6>
      <a:hlink>
        <a:srgbClr val="14A3E1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B9E7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dk1">
            <a:shade val="50000"/>
          </a:schemeClr>
        </a:lnRef>
        <a:fillRef idx="1">
          <a:schemeClr val="dk1"/>
        </a:fillRef>
        <a:effectRef idx="0">
          <a:schemeClr val="dk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400" dirty="0">
            <a:latin typeface="Georgia"/>
            <a:cs typeface="Georgia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pt-presentation-SV.potx" id="{06D3E677-48D2-4BA4-88BE-ABD174CEC5CA}" vid="{B2F1FF02-0982-4319-A38B-1D1DAA1B32B4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ppt_presentation</Template>
  <TotalTime>261</TotalTime>
  <Words>448</Words>
  <Application>Microsoft Office PowerPoint</Application>
  <PresentationFormat>On-screen Show (4:3)</PresentationFormat>
  <Paragraphs>142</Paragraphs>
  <Slides>19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Georgia</vt:lpstr>
      <vt:lpstr>Office-tema</vt:lpstr>
      <vt:lpstr>Geo-based media player</vt:lpstr>
      <vt:lpstr>Varje dag ses miljontals olika video strömmar</vt:lpstr>
      <vt:lpstr>Tänk om man kunde interagera och byta mellan video strömmar på begäran</vt:lpstr>
      <vt:lpstr>Ge möjligheten för en användare att byta vy på begäran</vt:lpstr>
      <vt:lpstr>Command-and-control center interface</vt:lpstr>
      <vt:lpstr>Koncept interface för Command-and-control center </vt:lpstr>
      <vt:lpstr>Adobe Media Server</vt:lpstr>
      <vt:lpstr>Resultat och test fall för command-and-control center</vt:lpstr>
      <vt:lpstr>Konsistens med videobytning</vt:lpstr>
      <vt:lpstr>Geographical placement algorithm</vt:lpstr>
      <vt:lpstr>Algoritmens idé och funktion</vt:lpstr>
      <vt:lpstr>Algoritmens idé och funktion</vt:lpstr>
      <vt:lpstr>Resultat av algoritmen</vt:lpstr>
      <vt:lpstr>Resultat av algoritmen</vt:lpstr>
      <vt:lpstr>Diskussion och slutsats</vt:lpstr>
      <vt:lpstr>Diskussion</vt:lpstr>
      <vt:lpstr>HTTP-adaptive Streaming och Prefetching</vt:lpstr>
      <vt:lpstr>Slutsats</vt:lpstr>
      <vt:lpstr>PowerPoint Presentation</vt:lpstr>
    </vt:vector>
  </TitlesOfParts>
  <Company>Linköpings universitet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Geo-based media player</dc:title>
  <dc:creator>Jonathan Sjölund</dc:creator>
  <cp:lastModifiedBy>Jonathan Sjölund</cp:lastModifiedBy>
  <cp:revision>49</cp:revision>
  <dcterms:created xsi:type="dcterms:W3CDTF">2016-05-23T11:16:50Z</dcterms:created>
  <dcterms:modified xsi:type="dcterms:W3CDTF">2016-05-24T09:15:15Z</dcterms:modified>
</cp:coreProperties>
</file>

<file path=docProps/thumbnail.jpeg>
</file>